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9"/>
  </p:notesMasterIdLst>
  <p:sldIdLst>
    <p:sldId id="256" r:id="rId4"/>
    <p:sldId id="356" r:id="rId5"/>
    <p:sldId id="357" r:id="rId6"/>
    <p:sldId id="355" r:id="rId7"/>
    <p:sldId id="373" r:id="rId8"/>
    <p:sldId id="374" r:id="rId9"/>
    <p:sldId id="332" r:id="rId10"/>
    <p:sldId id="317" r:id="rId11"/>
    <p:sldId id="333" r:id="rId12"/>
    <p:sldId id="330" r:id="rId13"/>
    <p:sldId id="334" r:id="rId14"/>
    <p:sldId id="339" r:id="rId15"/>
    <p:sldId id="338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272" r:id="rId27"/>
    <p:sldId id="2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DDFF"/>
    <a:srgbClr val="CAD6FE"/>
    <a:srgbClr val="CEBA96"/>
    <a:srgbClr val="71A0FF"/>
    <a:srgbClr val="E6E6E6"/>
    <a:srgbClr val="B19157"/>
    <a:srgbClr val="D7C8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7.svg"/><Relationship Id="rId7" Type="http://schemas.openxmlformats.org/officeDocument/2006/relationships/image" Target="../media/image25.png"/><Relationship Id="rId6" Type="http://schemas.openxmlformats.org/officeDocument/2006/relationships/image" Target="../media/image6.svg"/><Relationship Id="rId5" Type="http://schemas.openxmlformats.org/officeDocument/2006/relationships/image" Target="../media/image24.png"/><Relationship Id="rId4" Type="http://schemas.openxmlformats.org/officeDocument/2006/relationships/image" Target="../media/image5.svg"/><Relationship Id="rId3" Type="http://schemas.openxmlformats.org/officeDocument/2006/relationships/image" Target="../media/image23.png"/><Relationship Id="rId2" Type="http://schemas.openxmlformats.org/officeDocument/2006/relationships/image" Target="../media/image4.svg"/><Relationship Id="rId10" Type="http://schemas.openxmlformats.org/officeDocument/2006/relationships/image" Target="../media/image8.svg"/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7.svg"/><Relationship Id="rId7" Type="http://schemas.openxmlformats.org/officeDocument/2006/relationships/image" Target="../media/image25.png"/><Relationship Id="rId6" Type="http://schemas.openxmlformats.org/officeDocument/2006/relationships/image" Target="../media/image6.svg"/><Relationship Id="rId5" Type="http://schemas.openxmlformats.org/officeDocument/2006/relationships/image" Target="../media/image24.png"/><Relationship Id="rId4" Type="http://schemas.openxmlformats.org/officeDocument/2006/relationships/image" Target="../media/image5.svg"/><Relationship Id="rId3" Type="http://schemas.openxmlformats.org/officeDocument/2006/relationships/image" Target="../media/image23.png"/><Relationship Id="rId2" Type="http://schemas.openxmlformats.org/officeDocument/2006/relationships/image" Target="../media/image4.svg"/><Relationship Id="rId10" Type="http://schemas.openxmlformats.org/officeDocument/2006/relationships/image" Target="../media/image8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F9EB25-ADE2-468C-BC78-762DE7AD0E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2652FEE-101C-4E1F-B0A2-4C409D5143F6}">
      <dgm:prSet custT="1"/>
      <dgm:spPr/>
      <dgm:t>
        <a:bodyPr/>
        <a:lstStyle/>
        <a:p>
          <a:r>
            <a:rPr lang="en-US" sz="2800" b="1" i="0" dirty="0"/>
            <a:t>1. Linh gets up at eight o'clock. ___</a:t>
          </a:r>
          <a:r>
            <a:rPr lang="en-US" sz="2800" b="1" i="0" u="sng" dirty="0"/>
            <a:t>six___</a:t>
          </a:r>
          <a:endParaRPr lang="en-US" sz="2800" dirty="0"/>
        </a:p>
      </dgm:t>
    </dgm:pt>
    <dgm:pt modelId="{4559AFE6-9FA3-4062-AFE7-44C30B19176C}" cxnId="{176E967F-1C9F-417D-A372-55AD147B5164}" type="parTrans">
      <dgm:prSet/>
      <dgm:spPr/>
      <dgm:t>
        <a:bodyPr/>
        <a:lstStyle/>
        <a:p>
          <a:endParaRPr lang="en-US"/>
        </a:p>
      </dgm:t>
    </dgm:pt>
    <dgm:pt modelId="{88AF5EFA-A3E3-4708-AF3A-D15B705E7485}" cxnId="{176E967F-1C9F-417D-A372-55AD147B5164}" type="sibTrans">
      <dgm:prSet/>
      <dgm:spPr/>
      <dgm:t>
        <a:bodyPr/>
        <a:lstStyle/>
        <a:p>
          <a:endParaRPr lang="en-US"/>
        </a:p>
      </dgm:t>
    </dgm:pt>
    <dgm:pt modelId="{B52AD475-0DEE-403C-B360-9DCD1ED45581}">
      <dgm:prSet custT="1"/>
      <dgm:spPr/>
      <dgm:t>
        <a:bodyPr/>
        <a:lstStyle/>
        <a:p>
          <a:r>
            <a:rPr lang="en-US" sz="2800" b="1" i="0" dirty="0"/>
            <a:t>2. She goes to school in the evening. ___</a:t>
          </a:r>
          <a:endParaRPr lang="en-US" sz="2800" dirty="0"/>
        </a:p>
      </dgm:t>
    </dgm:pt>
    <dgm:pt modelId="{8A0F1FE2-3A55-4ABB-A9AE-2A91205DC912}" cxnId="{54B4E5C6-ACA0-42FE-9E38-942FCE61AD5D}" type="parTrans">
      <dgm:prSet/>
      <dgm:spPr/>
      <dgm:t>
        <a:bodyPr/>
        <a:lstStyle/>
        <a:p>
          <a:endParaRPr lang="en-US"/>
        </a:p>
      </dgm:t>
    </dgm:pt>
    <dgm:pt modelId="{4934FA41-BC36-4774-B6D0-D39204240943}" cxnId="{54B4E5C6-ACA0-42FE-9E38-942FCE61AD5D}" type="sibTrans">
      <dgm:prSet/>
      <dgm:spPr/>
      <dgm:t>
        <a:bodyPr/>
        <a:lstStyle/>
        <a:p>
          <a:endParaRPr lang="en-US"/>
        </a:p>
      </dgm:t>
    </dgm:pt>
    <dgm:pt modelId="{417D4C69-A2E3-4F7C-A730-36DC5C09D487}">
      <dgm:prSet custT="1"/>
      <dgm:spPr/>
      <dgm:t>
        <a:bodyPr/>
        <a:lstStyle/>
        <a:p>
          <a:r>
            <a:rPr lang="en-US" sz="2800" b="1" i="0" dirty="0"/>
            <a:t>3. Linh's mom is a teacher. ___</a:t>
          </a:r>
          <a:endParaRPr lang="en-US" sz="2800" dirty="0"/>
        </a:p>
      </dgm:t>
    </dgm:pt>
    <dgm:pt modelId="{C2693EDE-32A3-41CD-9429-9BD6CFF251A9}" cxnId="{C8CDE27E-DB9B-442A-8F06-47120D0219A8}" type="parTrans">
      <dgm:prSet/>
      <dgm:spPr/>
      <dgm:t>
        <a:bodyPr/>
        <a:lstStyle/>
        <a:p>
          <a:endParaRPr lang="en-US"/>
        </a:p>
      </dgm:t>
    </dgm:pt>
    <dgm:pt modelId="{A13E4A2E-6DBA-402E-A488-3D2DA99B7EF2}" cxnId="{C8CDE27E-DB9B-442A-8F06-47120D0219A8}" type="sibTrans">
      <dgm:prSet/>
      <dgm:spPr/>
      <dgm:t>
        <a:bodyPr/>
        <a:lstStyle/>
        <a:p>
          <a:endParaRPr lang="en-US"/>
        </a:p>
      </dgm:t>
    </dgm:pt>
    <dgm:pt modelId="{B7C076D8-A4E1-4C2A-9DF6-CDEA35A4C802}">
      <dgm:prSet custT="1"/>
      <dgm:spPr/>
      <dgm:t>
        <a:bodyPr/>
        <a:lstStyle/>
        <a:p>
          <a:r>
            <a:rPr lang="en-US" sz="2800" b="1" i="0" dirty="0"/>
            <a:t>4. Linh's mom goes home at two o'clock. ______</a:t>
          </a:r>
          <a:endParaRPr lang="en-US" sz="2800" dirty="0"/>
        </a:p>
      </dgm:t>
    </dgm:pt>
    <dgm:pt modelId="{F6572C35-BFEF-4936-964E-60C1D785C832}" cxnId="{1C6A5F57-3639-4A4F-B33C-FC35D134FA0E}" type="parTrans">
      <dgm:prSet/>
      <dgm:spPr/>
      <dgm:t>
        <a:bodyPr/>
        <a:lstStyle/>
        <a:p>
          <a:endParaRPr lang="en-US"/>
        </a:p>
      </dgm:t>
    </dgm:pt>
    <dgm:pt modelId="{71C3D4CC-E033-456F-B3D5-921E958045EA}" cxnId="{1C6A5F57-3639-4A4F-B33C-FC35D134FA0E}" type="sibTrans">
      <dgm:prSet/>
      <dgm:spPr/>
      <dgm:t>
        <a:bodyPr/>
        <a:lstStyle/>
        <a:p>
          <a:endParaRPr lang="en-US"/>
        </a:p>
      </dgm:t>
    </dgm:pt>
    <dgm:pt modelId="{BD64AC15-6089-4EC0-B2F9-551E70C0B420}">
      <dgm:prSet custT="1"/>
      <dgm:spPr/>
      <dgm:t>
        <a:bodyPr/>
        <a:lstStyle/>
        <a:p>
          <a:r>
            <a:rPr lang="en-US" sz="2800" b="1" i="0" dirty="0"/>
            <a:t>5. Linh sees her mom in the morning and the evening. ___</a:t>
          </a:r>
          <a:endParaRPr lang="en-US" sz="2800" dirty="0"/>
        </a:p>
      </dgm:t>
    </dgm:pt>
    <dgm:pt modelId="{12BABAC8-9BFD-44D5-9897-0CB34F1B5128}" cxnId="{25C47316-1ABF-41C7-B238-36BFA9466169}" type="parTrans">
      <dgm:prSet/>
      <dgm:spPr/>
      <dgm:t>
        <a:bodyPr/>
        <a:lstStyle/>
        <a:p>
          <a:endParaRPr lang="en-US"/>
        </a:p>
      </dgm:t>
    </dgm:pt>
    <dgm:pt modelId="{5CFEAFB8-F515-4CE5-B38D-2548C5797560}" cxnId="{25C47316-1ABF-41C7-B238-36BFA9466169}" type="sibTrans">
      <dgm:prSet/>
      <dgm:spPr/>
      <dgm:t>
        <a:bodyPr/>
        <a:lstStyle/>
        <a:p>
          <a:endParaRPr lang="en-US"/>
        </a:p>
      </dgm:t>
    </dgm:pt>
    <dgm:pt modelId="{0BCB7352-767A-48CF-BBE8-476E4C167B55}" type="pres">
      <dgm:prSet presAssocID="{11F9EB25-ADE2-468C-BC78-762DE7AD0E8D}" presName="root" presStyleCnt="0">
        <dgm:presLayoutVars>
          <dgm:dir/>
          <dgm:resizeHandles val="exact"/>
        </dgm:presLayoutVars>
      </dgm:prSet>
      <dgm:spPr/>
    </dgm:pt>
    <dgm:pt modelId="{300F8979-EDC3-4798-829B-7FB8E3B506B1}" type="pres">
      <dgm:prSet presAssocID="{32652FEE-101C-4E1F-B0A2-4C409D5143F6}" presName="compNode" presStyleCnt="0"/>
      <dgm:spPr/>
    </dgm:pt>
    <dgm:pt modelId="{F2B9B027-8F81-4FEF-9EF3-47981ED54363}" type="pres">
      <dgm:prSet presAssocID="{32652FEE-101C-4E1F-B0A2-4C409D5143F6}" presName="bgRect" presStyleLbl="bgShp" presStyleIdx="0" presStyleCnt="5"/>
      <dgm:spPr/>
    </dgm:pt>
    <dgm:pt modelId="{308EBE9A-8B79-494C-8190-927377CD5ED6}" type="pres">
      <dgm:prSet presAssocID="{32652FEE-101C-4E1F-B0A2-4C409D5143F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58A78A2A-57B8-4A0E-9DEA-BC201F10BBF0}" type="pres">
      <dgm:prSet presAssocID="{32652FEE-101C-4E1F-B0A2-4C409D5143F6}" presName="spaceRect" presStyleCnt="0"/>
      <dgm:spPr/>
    </dgm:pt>
    <dgm:pt modelId="{43380B48-0B1D-4A30-A23E-D308961978E4}" type="pres">
      <dgm:prSet presAssocID="{32652FEE-101C-4E1F-B0A2-4C409D5143F6}" presName="parTx" presStyleLbl="revTx" presStyleIdx="0" presStyleCnt="5">
        <dgm:presLayoutVars>
          <dgm:chMax val="0"/>
          <dgm:chPref val="0"/>
        </dgm:presLayoutVars>
      </dgm:prSet>
      <dgm:spPr/>
    </dgm:pt>
    <dgm:pt modelId="{266B0BDF-12FA-41F8-A91A-19F4D52E1687}" type="pres">
      <dgm:prSet presAssocID="{88AF5EFA-A3E3-4708-AF3A-D15B705E7485}" presName="sibTrans" presStyleCnt="0"/>
      <dgm:spPr/>
    </dgm:pt>
    <dgm:pt modelId="{82F933C3-3566-4B8A-9FCE-B38A6852923B}" type="pres">
      <dgm:prSet presAssocID="{B52AD475-0DEE-403C-B360-9DCD1ED45581}" presName="compNode" presStyleCnt="0"/>
      <dgm:spPr/>
    </dgm:pt>
    <dgm:pt modelId="{F0641828-76D9-494B-918F-92C2F6FE0EDF}" type="pres">
      <dgm:prSet presAssocID="{B52AD475-0DEE-403C-B360-9DCD1ED45581}" presName="bgRect" presStyleLbl="bgShp" presStyleIdx="1" presStyleCnt="5"/>
      <dgm:spPr/>
    </dgm:pt>
    <dgm:pt modelId="{3FBC3027-82B1-4B32-9690-FC20B634C1D7}" type="pres">
      <dgm:prSet presAssocID="{B52AD475-0DEE-403C-B360-9DCD1ED4558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DF3B2D57-BF18-4FC0-BBD5-43B5B81B9E8B}" type="pres">
      <dgm:prSet presAssocID="{B52AD475-0DEE-403C-B360-9DCD1ED45581}" presName="spaceRect" presStyleCnt="0"/>
      <dgm:spPr/>
    </dgm:pt>
    <dgm:pt modelId="{1F24C528-54C5-40BA-A159-66F648A417B0}" type="pres">
      <dgm:prSet presAssocID="{B52AD475-0DEE-403C-B360-9DCD1ED45581}" presName="parTx" presStyleLbl="revTx" presStyleIdx="1" presStyleCnt="5">
        <dgm:presLayoutVars>
          <dgm:chMax val="0"/>
          <dgm:chPref val="0"/>
        </dgm:presLayoutVars>
      </dgm:prSet>
      <dgm:spPr/>
    </dgm:pt>
    <dgm:pt modelId="{DCDDC566-F1CE-409E-814F-51A770A5B40E}" type="pres">
      <dgm:prSet presAssocID="{4934FA41-BC36-4774-B6D0-D39204240943}" presName="sibTrans" presStyleCnt="0"/>
      <dgm:spPr/>
    </dgm:pt>
    <dgm:pt modelId="{D00DBEE6-41A5-4FC6-9086-239859720B9D}" type="pres">
      <dgm:prSet presAssocID="{417D4C69-A2E3-4F7C-A730-36DC5C09D487}" presName="compNode" presStyleCnt="0"/>
      <dgm:spPr/>
    </dgm:pt>
    <dgm:pt modelId="{714E04E8-6D0D-4F0E-B6B2-5EBCD0797B23}" type="pres">
      <dgm:prSet presAssocID="{417D4C69-A2E3-4F7C-A730-36DC5C09D487}" presName="bgRect" presStyleLbl="bgShp" presStyleIdx="2" presStyleCnt="5"/>
      <dgm:spPr/>
    </dgm:pt>
    <dgm:pt modelId="{A9F70616-BF16-41E1-B98B-C4769728A8CB}" type="pres">
      <dgm:prSet presAssocID="{417D4C69-A2E3-4F7C-A730-36DC5C09D48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2FB0ACD5-A406-4CF8-B037-7569C123751F}" type="pres">
      <dgm:prSet presAssocID="{417D4C69-A2E3-4F7C-A730-36DC5C09D487}" presName="spaceRect" presStyleCnt="0"/>
      <dgm:spPr/>
    </dgm:pt>
    <dgm:pt modelId="{520B3CD1-C2BD-48A2-A1B0-BB910DB47685}" type="pres">
      <dgm:prSet presAssocID="{417D4C69-A2E3-4F7C-A730-36DC5C09D487}" presName="parTx" presStyleLbl="revTx" presStyleIdx="2" presStyleCnt="5">
        <dgm:presLayoutVars>
          <dgm:chMax val="0"/>
          <dgm:chPref val="0"/>
        </dgm:presLayoutVars>
      </dgm:prSet>
      <dgm:spPr/>
    </dgm:pt>
    <dgm:pt modelId="{D2309330-9BBF-4B26-BFFC-BBFFE84462B7}" type="pres">
      <dgm:prSet presAssocID="{A13E4A2E-6DBA-402E-A488-3D2DA99B7EF2}" presName="sibTrans" presStyleCnt="0"/>
      <dgm:spPr/>
    </dgm:pt>
    <dgm:pt modelId="{4D9C0C18-C307-4ADD-80C7-FB8086FB196A}" type="pres">
      <dgm:prSet presAssocID="{B7C076D8-A4E1-4C2A-9DF6-CDEA35A4C802}" presName="compNode" presStyleCnt="0"/>
      <dgm:spPr/>
    </dgm:pt>
    <dgm:pt modelId="{EC5BC86B-C59D-4E59-A736-8517495ECE87}" type="pres">
      <dgm:prSet presAssocID="{B7C076D8-A4E1-4C2A-9DF6-CDEA35A4C802}" presName="bgRect" presStyleLbl="bgShp" presStyleIdx="3" presStyleCnt="5"/>
      <dgm:spPr/>
    </dgm:pt>
    <dgm:pt modelId="{861C2450-4DED-4F2A-B014-6AC37BDC1396}" type="pres">
      <dgm:prSet presAssocID="{B7C076D8-A4E1-4C2A-9DF6-CDEA35A4C80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50258EBA-A673-49F3-8A8B-4280A136B8B1}" type="pres">
      <dgm:prSet presAssocID="{B7C076D8-A4E1-4C2A-9DF6-CDEA35A4C802}" presName="spaceRect" presStyleCnt="0"/>
      <dgm:spPr/>
    </dgm:pt>
    <dgm:pt modelId="{C0DD94F7-4B02-4179-841D-EAC584301846}" type="pres">
      <dgm:prSet presAssocID="{B7C076D8-A4E1-4C2A-9DF6-CDEA35A4C802}" presName="parTx" presStyleLbl="revTx" presStyleIdx="3" presStyleCnt="5">
        <dgm:presLayoutVars>
          <dgm:chMax val="0"/>
          <dgm:chPref val="0"/>
        </dgm:presLayoutVars>
      </dgm:prSet>
      <dgm:spPr/>
    </dgm:pt>
    <dgm:pt modelId="{128F7561-F0FD-4774-9E60-ADAD909AC0A7}" type="pres">
      <dgm:prSet presAssocID="{71C3D4CC-E033-456F-B3D5-921E958045EA}" presName="sibTrans" presStyleCnt="0"/>
      <dgm:spPr/>
    </dgm:pt>
    <dgm:pt modelId="{2AC1C976-8241-489D-A3C9-F6B15DA476FF}" type="pres">
      <dgm:prSet presAssocID="{BD64AC15-6089-4EC0-B2F9-551E70C0B420}" presName="compNode" presStyleCnt="0"/>
      <dgm:spPr/>
    </dgm:pt>
    <dgm:pt modelId="{E8A94239-C821-42F0-AF15-C7E0A0B6382D}" type="pres">
      <dgm:prSet presAssocID="{BD64AC15-6089-4EC0-B2F9-551E70C0B420}" presName="bgRect" presStyleLbl="bgShp" presStyleIdx="4" presStyleCnt="5"/>
      <dgm:spPr/>
    </dgm:pt>
    <dgm:pt modelId="{CB9616DF-4464-4FDB-BAD5-1216B4B4FD89}" type="pres">
      <dgm:prSet presAssocID="{BD64AC15-6089-4EC0-B2F9-551E70C0B42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</dgm:pt>
    <dgm:pt modelId="{4EE9196D-7823-4C48-8D75-AFF864860C26}" type="pres">
      <dgm:prSet presAssocID="{BD64AC15-6089-4EC0-B2F9-551E70C0B420}" presName="spaceRect" presStyleCnt="0"/>
      <dgm:spPr/>
    </dgm:pt>
    <dgm:pt modelId="{E9E7469B-C074-45BD-8B86-0D0AA90C061E}" type="pres">
      <dgm:prSet presAssocID="{BD64AC15-6089-4EC0-B2F9-551E70C0B42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5C47316-1ABF-41C7-B238-36BFA9466169}" srcId="{11F9EB25-ADE2-468C-BC78-762DE7AD0E8D}" destId="{BD64AC15-6089-4EC0-B2F9-551E70C0B420}" srcOrd="4" destOrd="0" parTransId="{12BABAC8-9BFD-44D5-9897-0CB34F1B5128}" sibTransId="{5CFEAFB8-F515-4CE5-B38D-2548C5797560}"/>
    <dgm:cxn modelId="{618A992A-4386-4575-8438-C79A67AA493A}" type="presOf" srcId="{BD64AC15-6089-4EC0-B2F9-551E70C0B420}" destId="{E9E7469B-C074-45BD-8B86-0D0AA90C061E}" srcOrd="0" destOrd="0" presId="urn:microsoft.com/office/officeart/2018/2/layout/IconVerticalSolidList"/>
    <dgm:cxn modelId="{1C6A5F57-3639-4A4F-B33C-FC35D134FA0E}" srcId="{11F9EB25-ADE2-468C-BC78-762DE7AD0E8D}" destId="{B7C076D8-A4E1-4C2A-9DF6-CDEA35A4C802}" srcOrd="3" destOrd="0" parTransId="{F6572C35-BFEF-4936-964E-60C1D785C832}" sibTransId="{71C3D4CC-E033-456F-B3D5-921E958045EA}"/>
    <dgm:cxn modelId="{C8CDE27E-DB9B-442A-8F06-47120D0219A8}" srcId="{11F9EB25-ADE2-468C-BC78-762DE7AD0E8D}" destId="{417D4C69-A2E3-4F7C-A730-36DC5C09D487}" srcOrd="2" destOrd="0" parTransId="{C2693EDE-32A3-41CD-9429-9BD6CFF251A9}" sibTransId="{A13E4A2E-6DBA-402E-A488-3D2DA99B7EF2}"/>
    <dgm:cxn modelId="{176E967F-1C9F-417D-A372-55AD147B5164}" srcId="{11F9EB25-ADE2-468C-BC78-762DE7AD0E8D}" destId="{32652FEE-101C-4E1F-B0A2-4C409D5143F6}" srcOrd="0" destOrd="0" parTransId="{4559AFE6-9FA3-4062-AFE7-44C30B19176C}" sibTransId="{88AF5EFA-A3E3-4708-AF3A-D15B705E7485}"/>
    <dgm:cxn modelId="{26C6FE87-5292-44A3-BBB4-5BBC519A8139}" type="presOf" srcId="{32652FEE-101C-4E1F-B0A2-4C409D5143F6}" destId="{43380B48-0B1D-4A30-A23E-D308961978E4}" srcOrd="0" destOrd="0" presId="urn:microsoft.com/office/officeart/2018/2/layout/IconVerticalSolidList"/>
    <dgm:cxn modelId="{05441CAC-9165-4386-98FA-4B5187734ECF}" type="presOf" srcId="{B7C076D8-A4E1-4C2A-9DF6-CDEA35A4C802}" destId="{C0DD94F7-4B02-4179-841D-EAC584301846}" srcOrd="0" destOrd="0" presId="urn:microsoft.com/office/officeart/2018/2/layout/IconVerticalSolidList"/>
    <dgm:cxn modelId="{5F18EEB6-C7D6-46FA-A5CC-834212627276}" type="presOf" srcId="{11F9EB25-ADE2-468C-BC78-762DE7AD0E8D}" destId="{0BCB7352-767A-48CF-BBE8-476E4C167B55}" srcOrd="0" destOrd="0" presId="urn:microsoft.com/office/officeart/2018/2/layout/IconVerticalSolidList"/>
    <dgm:cxn modelId="{54B4E5C6-ACA0-42FE-9E38-942FCE61AD5D}" srcId="{11F9EB25-ADE2-468C-BC78-762DE7AD0E8D}" destId="{B52AD475-0DEE-403C-B360-9DCD1ED45581}" srcOrd="1" destOrd="0" parTransId="{8A0F1FE2-3A55-4ABB-A9AE-2A91205DC912}" sibTransId="{4934FA41-BC36-4774-B6D0-D39204240943}"/>
    <dgm:cxn modelId="{1F7A77CE-0E16-44CB-ABEE-42EEF882AF82}" type="presOf" srcId="{417D4C69-A2E3-4F7C-A730-36DC5C09D487}" destId="{520B3CD1-C2BD-48A2-A1B0-BB910DB47685}" srcOrd="0" destOrd="0" presId="urn:microsoft.com/office/officeart/2018/2/layout/IconVerticalSolidList"/>
    <dgm:cxn modelId="{8832DBFC-84CB-42BC-B399-11A52593D7A7}" type="presOf" srcId="{B52AD475-0DEE-403C-B360-9DCD1ED45581}" destId="{1F24C528-54C5-40BA-A159-66F648A417B0}" srcOrd="0" destOrd="0" presId="urn:microsoft.com/office/officeart/2018/2/layout/IconVerticalSolidList"/>
    <dgm:cxn modelId="{05CBA4F8-ED9B-4065-A7A4-74A1FFD957CE}" type="presParOf" srcId="{0BCB7352-767A-48CF-BBE8-476E4C167B55}" destId="{300F8979-EDC3-4798-829B-7FB8E3B506B1}" srcOrd="0" destOrd="0" presId="urn:microsoft.com/office/officeart/2018/2/layout/IconVerticalSolidList"/>
    <dgm:cxn modelId="{4CC873A5-9F4F-4B25-BDA8-0F049511B054}" type="presParOf" srcId="{300F8979-EDC3-4798-829B-7FB8E3B506B1}" destId="{F2B9B027-8F81-4FEF-9EF3-47981ED54363}" srcOrd="0" destOrd="0" presId="urn:microsoft.com/office/officeart/2018/2/layout/IconVerticalSolidList"/>
    <dgm:cxn modelId="{9521A9F8-30AC-404E-8912-B885F6EB8764}" type="presParOf" srcId="{300F8979-EDC3-4798-829B-7FB8E3B506B1}" destId="{308EBE9A-8B79-494C-8190-927377CD5ED6}" srcOrd="1" destOrd="0" presId="urn:microsoft.com/office/officeart/2018/2/layout/IconVerticalSolidList"/>
    <dgm:cxn modelId="{831A10D5-3A1D-4A76-A0F1-9A01A8A3953E}" type="presParOf" srcId="{300F8979-EDC3-4798-829B-7FB8E3B506B1}" destId="{58A78A2A-57B8-4A0E-9DEA-BC201F10BBF0}" srcOrd="2" destOrd="0" presId="urn:microsoft.com/office/officeart/2018/2/layout/IconVerticalSolidList"/>
    <dgm:cxn modelId="{8742CC4B-44E7-48B3-BBA8-10D66B623CEF}" type="presParOf" srcId="{300F8979-EDC3-4798-829B-7FB8E3B506B1}" destId="{43380B48-0B1D-4A30-A23E-D308961978E4}" srcOrd="3" destOrd="0" presId="urn:microsoft.com/office/officeart/2018/2/layout/IconVerticalSolidList"/>
    <dgm:cxn modelId="{819C4672-A7C8-4BCD-813A-D1636334EFDF}" type="presParOf" srcId="{0BCB7352-767A-48CF-BBE8-476E4C167B55}" destId="{266B0BDF-12FA-41F8-A91A-19F4D52E1687}" srcOrd="1" destOrd="0" presId="urn:microsoft.com/office/officeart/2018/2/layout/IconVerticalSolidList"/>
    <dgm:cxn modelId="{7C389146-96FF-413D-ACE9-D7F9B4C2C6BC}" type="presParOf" srcId="{0BCB7352-767A-48CF-BBE8-476E4C167B55}" destId="{82F933C3-3566-4B8A-9FCE-B38A6852923B}" srcOrd="2" destOrd="0" presId="urn:microsoft.com/office/officeart/2018/2/layout/IconVerticalSolidList"/>
    <dgm:cxn modelId="{7C128F2F-643D-48DF-8599-BA5975B4E159}" type="presParOf" srcId="{82F933C3-3566-4B8A-9FCE-B38A6852923B}" destId="{F0641828-76D9-494B-918F-92C2F6FE0EDF}" srcOrd="0" destOrd="0" presId="urn:microsoft.com/office/officeart/2018/2/layout/IconVerticalSolidList"/>
    <dgm:cxn modelId="{7AEBEADB-D893-4295-9E82-8D23508A550A}" type="presParOf" srcId="{82F933C3-3566-4B8A-9FCE-B38A6852923B}" destId="{3FBC3027-82B1-4B32-9690-FC20B634C1D7}" srcOrd="1" destOrd="0" presId="urn:microsoft.com/office/officeart/2018/2/layout/IconVerticalSolidList"/>
    <dgm:cxn modelId="{F66FAD08-76AE-4CC5-B9C3-F6F496D36CB7}" type="presParOf" srcId="{82F933C3-3566-4B8A-9FCE-B38A6852923B}" destId="{DF3B2D57-BF18-4FC0-BBD5-43B5B81B9E8B}" srcOrd="2" destOrd="0" presId="urn:microsoft.com/office/officeart/2018/2/layout/IconVerticalSolidList"/>
    <dgm:cxn modelId="{30C27FF5-AFAC-4D38-84DD-3655D107C93A}" type="presParOf" srcId="{82F933C3-3566-4B8A-9FCE-B38A6852923B}" destId="{1F24C528-54C5-40BA-A159-66F648A417B0}" srcOrd="3" destOrd="0" presId="urn:microsoft.com/office/officeart/2018/2/layout/IconVerticalSolidList"/>
    <dgm:cxn modelId="{1E6ADED0-76AE-4A49-93A6-268643B66477}" type="presParOf" srcId="{0BCB7352-767A-48CF-BBE8-476E4C167B55}" destId="{DCDDC566-F1CE-409E-814F-51A770A5B40E}" srcOrd="3" destOrd="0" presId="urn:microsoft.com/office/officeart/2018/2/layout/IconVerticalSolidList"/>
    <dgm:cxn modelId="{EF12B778-52AB-4B70-B8D7-BF21E8F28310}" type="presParOf" srcId="{0BCB7352-767A-48CF-BBE8-476E4C167B55}" destId="{D00DBEE6-41A5-4FC6-9086-239859720B9D}" srcOrd="4" destOrd="0" presId="urn:microsoft.com/office/officeart/2018/2/layout/IconVerticalSolidList"/>
    <dgm:cxn modelId="{B6E03579-6867-4028-AB8A-8BB6F5B922D0}" type="presParOf" srcId="{D00DBEE6-41A5-4FC6-9086-239859720B9D}" destId="{714E04E8-6D0D-4F0E-B6B2-5EBCD0797B23}" srcOrd="0" destOrd="0" presId="urn:microsoft.com/office/officeart/2018/2/layout/IconVerticalSolidList"/>
    <dgm:cxn modelId="{A6A5D742-7BCC-4904-8B62-D90135AAAC72}" type="presParOf" srcId="{D00DBEE6-41A5-4FC6-9086-239859720B9D}" destId="{A9F70616-BF16-41E1-B98B-C4769728A8CB}" srcOrd="1" destOrd="0" presId="urn:microsoft.com/office/officeart/2018/2/layout/IconVerticalSolidList"/>
    <dgm:cxn modelId="{6B694A8A-1F46-4B72-B618-D0F943F4849A}" type="presParOf" srcId="{D00DBEE6-41A5-4FC6-9086-239859720B9D}" destId="{2FB0ACD5-A406-4CF8-B037-7569C123751F}" srcOrd="2" destOrd="0" presId="urn:microsoft.com/office/officeart/2018/2/layout/IconVerticalSolidList"/>
    <dgm:cxn modelId="{4EADB3B1-F3B5-4A3C-9016-A2054A1AC83F}" type="presParOf" srcId="{D00DBEE6-41A5-4FC6-9086-239859720B9D}" destId="{520B3CD1-C2BD-48A2-A1B0-BB910DB47685}" srcOrd="3" destOrd="0" presId="urn:microsoft.com/office/officeart/2018/2/layout/IconVerticalSolidList"/>
    <dgm:cxn modelId="{4B97095E-DA3E-44DB-9F1E-2AB55C9AFA31}" type="presParOf" srcId="{0BCB7352-767A-48CF-BBE8-476E4C167B55}" destId="{D2309330-9BBF-4B26-BFFC-BBFFE84462B7}" srcOrd="5" destOrd="0" presId="urn:microsoft.com/office/officeart/2018/2/layout/IconVerticalSolidList"/>
    <dgm:cxn modelId="{ABAF9EA3-B5AF-4B33-A088-4395B3E4D379}" type="presParOf" srcId="{0BCB7352-767A-48CF-BBE8-476E4C167B55}" destId="{4D9C0C18-C307-4ADD-80C7-FB8086FB196A}" srcOrd="6" destOrd="0" presId="urn:microsoft.com/office/officeart/2018/2/layout/IconVerticalSolidList"/>
    <dgm:cxn modelId="{85316B3E-782D-49FC-8575-0E11DA04A4CC}" type="presParOf" srcId="{4D9C0C18-C307-4ADD-80C7-FB8086FB196A}" destId="{EC5BC86B-C59D-4E59-A736-8517495ECE87}" srcOrd="0" destOrd="0" presId="urn:microsoft.com/office/officeart/2018/2/layout/IconVerticalSolidList"/>
    <dgm:cxn modelId="{0FE5387F-C26F-4884-849D-F774464598EA}" type="presParOf" srcId="{4D9C0C18-C307-4ADD-80C7-FB8086FB196A}" destId="{861C2450-4DED-4F2A-B014-6AC37BDC1396}" srcOrd="1" destOrd="0" presId="urn:microsoft.com/office/officeart/2018/2/layout/IconVerticalSolidList"/>
    <dgm:cxn modelId="{5C476919-CF6D-42EA-9B59-E364B53A069B}" type="presParOf" srcId="{4D9C0C18-C307-4ADD-80C7-FB8086FB196A}" destId="{50258EBA-A673-49F3-8A8B-4280A136B8B1}" srcOrd="2" destOrd="0" presId="urn:microsoft.com/office/officeart/2018/2/layout/IconVerticalSolidList"/>
    <dgm:cxn modelId="{CE525500-EB0F-4CFC-AD7C-00471B109A8D}" type="presParOf" srcId="{4D9C0C18-C307-4ADD-80C7-FB8086FB196A}" destId="{C0DD94F7-4B02-4179-841D-EAC584301846}" srcOrd="3" destOrd="0" presId="urn:microsoft.com/office/officeart/2018/2/layout/IconVerticalSolidList"/>
    <dgm:cxn modelId="{CF8A947B-2DF1-4B9B-92D6-75508EEE05DB}" type="presParOf" srcId="{0BCB7352-767A-48CF-BBE8-476E4C167B55}" destId="{128F7561-F0FD-4774-9E60-ADAD909AC0A7}" srcOrd="7" destOrd="0" presId="urn:microsoft.com/office/officeart/2018/2/layout/IconVerticalSolidList"/>
    <dgm:cxn modelId="{F5BE345D-91B1-4AED-8924-176FC571A88A}" type="presParOf" srcId="{0BCB7352-767A-48CF-BBE8-476E4C167B55}" destId="{2AC1C976-8241-489D-A3C9-F6B15DA476FF}" srcOrd="8" destOrd="0" presId="urn:microsoft.com/office/officeart/2018/2/layout/IconVerticalSolidList"/>
    <dgm:cxn modelId="{53851809-35D1-4E80-ACBA-EBFEC32C0805}" type="presParOf" srcId="{2AC1C976-8241-489D-A3C9-F6B15DA476FF}" destId="{E8A94239-C821-42F0-AF15-C7E0A0B6382D}" srcOrd="0" destOrd="0" presId="urn:microsoft.com/office/officeart/2018/2/layout/IconVerticalSolidList"/>
    <dgm:cxn modelId="{60D8E303-67DC-49F6-BE79-6A8111887089}" type="presParOf" srcId="{2AC1C976-8241-489D-A3C9-F6B15DA476FF}" destId="{CB9616DF-4464-4FDB-BAD5-1216B4B4FD89}" srcOrd="1" destOrd="0" presId="urn:microsoft.com/office/officeart/2018/2/layout/IconVerticalSolidList"/>
    <dgm:cxn modelId="{2436CE2F-725E-45EB-AE72-EFE0344CA97C}" type="presParOf" srcId="{2AC1C976-8241-489D-A3C9-F6B15DA476FF}" destId="{4EE9196D-7823-4C48-8D75-AFF864860C26}" srcOrd="2" destOrd="0" presId="urn:microsoft.com/office/officeart/2018/2/layout/IconVerticalSolidList"/>
    <dgm:cxn modelId="{8542CA72-712D-4E65-9BF2-2B7F31270121}" type="presParOf" srcId="{2AC1C976-8241-489D-A3C9-F6B15DA476FF}" destId="{E9E7469B-C074-45BD-8B86-0D0AA90C06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9B027-8F81-4FEF-9EF3-47981ED54363}">
      <dsp:nvSpPr>
        <dsp:cNvPr id="0" name=""/>
        <dsp:cNvSpPr/>
      </dsp:nvSpPr>
      <dsp:spPr>
        <a:xfrm>
          <a:off x="0" y="6243"/>
          <a:ext cx="5641974" cy="748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8EBE9A-8B79-494C-8190-927377CD5ED6}">
      <dsp:nvSpPr>
        <dsp:cNvPr id="0" name=""/>
        <dsp:cNvSpPr/>
      </dsp:nvSpPr>
      <dsp:spPr>
        <a:xfrm>
          <a:off x="226270" y="174544"/>
          <a:ext cx="411803" cy="411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80B48-0B1D-4A30-A23E-D308961978E4}">
      <dsp:nvSpPr>
        <dsp:cNvPr id="0" name=""/>
        <dsp:cNvSpPr/>
      </dsp:nvSpPr>
      <dsp:spPr>
        <a:xfrm>
          <a:off x="864344" y="6243"/>
          <a:ext cx="4738581" cy="818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5" tIns="86585" rIns="86585" bIns="8658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1. Linh gets up at eight o'clock. ___</a:t>
          </a:r>
          <a:r>
            <a:rPr lang="en-US" sz="2800" b="1" i="0" u="sng" kern="1200" dirty="0"/>
            <a:t>six___</a:t>
          </a:r>
          <a:endParaRPr lang="en-US" sz="2800" kern="1200" dirty="0"/>
        </a:p>
      </dsp:txBody>
      <dsp:txXfrm>
        <a:off x="864344" y="6243"/>
        <a:ext cx="4738581" cy="818127"/>
      </dsp:txXfrm>
    </dsp:sp>
    <dsp:sp modelId="{F0641828-76D9-494B-918F-92C2F6FE0EDF}">
      <dsp:nvSpPr>
        <dsp:cNvPr id="0" name=""/>
        <dsp:cNvSpPr/>
      </dsp:nvSpPr>
      <dsp:spPr>
        <a:xfrm>
          <a:off x="0" y="1028902"/>
          <a:ext cx="5641974" cy="748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C3027-82B1-4B32-9690-FC20B634C1D7}">
      <dsp:nvSpPr>
        <dsp:cNvPr id="0" name=""/>
        <dsp:cNvSpPr/>
      </dsp:nvSpPr>
      <dsp:spPr>
        <a:xfrm>
          <a:off x="226270" y="1197203"/>
          <a:ext cx="411803" cy="4114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4C528-54C5-40BA-A159-66F648A417B0}">
      <dsp:nvSpPr>
        <dsp:cNvPr id="0" name=""/>
        <dsp:cNvSpPr/>
      </dsp:nvSpPr>
      <dsp:spPr>
        <a:xfrm>
          <a:off x="864344" y="1028902"/>
          <a:ext cx="4738581" cy="818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5" tIns="86585" rIns="86585" bIns="8658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2. She goes to school in the evening. ___</a:t>
          </a:r>
          <a:endParaRPr lang="en-US" sz="2800" kern="1200" dirty="0"/>
        </a:p>
      </dsp:txBody>
      <dsp:txXfrm>
        <a:off x="864344" y="1028902"/>
        <a:ext cx="4738581" cy="818127"/>
      </dsp:txXfrm>
    </dsp:sp>
    <dsp:sp modelId="{714E04E8-6D0D-4F0E-B6B2-5EBCD0797B23}">
      <dsp:nvSpPr>
        <dsp:cNvPr id="0" name=""/>
        <dsp:cNvSpPr/>
      </dsp:nvSpPr>
      <dsp:spPr>
        <a:xfrm>
          <a:off x="0" y="2051561"/>
          <a:ext cx="5641974" cy="748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70616-BF16-41E1-B98B-C4769728A8CB}">
      <dsp:nvSpPr>
        <dsp:cNvPr id="0" name=""/>
        <dsp:cNvSpPr/>
      </dsp:nvSpPr>
      <dsp:spPr>
        <a:xfrm>
          <a:off x="226270" y="2219861"/>
          <a:ext cx="411803" cy="4114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B3CD1-C2BD-48A2-A1B0-BB910DB47685}">
      <dsp:nvSpPr>
        <dsp:cNvPr id="0" name=""/>
        <dsp:cNvSpPr/>
      </dsp:nvSpPr>
      <dsp:spPr>
        <a:xfrm>
          <a:off x="864344" y="2051561"/>
          <a:ext cx="4738581" cy="818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5" tIns="86585" rIns="86585" bIns="8658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3. Linh's mom is a teacher. ___</a:t>
          </a:r>
          <a:endParaRPr lang="en-US" sz="2800" kern="1200" dirty="0"/>
        </a:p>
      </dsp:txBody>
      <dsp:txXfrm>
        <a:off x="864344" y="2051561"/>
        <a:ext cx="4738581" cy="818127"/>
      </dsp:txXfrm>
    </dsp:sp>
    <dsp:sp modelId="{EC5BC86B-C59D-4E59-A736-8517495ECE87}">
      <dsp:nvSpPr>
        <dsp:cNvPr id="0" name=""/>
        <dsp:cNvSpPr/>
      </dsp:nvSpPr>
      <dsp:spPr>
        <a:xfrm>
          <a:off x="0" y="3074220"/>
          <a:ext cx="5641974" cy="748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C2450-4DED-4F2A-B014-6AC37BDC1396}">
      <dsp:nvSpPr>
        <dsp:cNvPr id="0" name=""/>
        <dsp:cNvSpPr/>
      </dsp:nvSpPr>
      <dsp:spPr>
        <a:xfrm>
          <a:off x="226270" y="3242520"/>
          <a:ext cx="411803" cy="4114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D94F7-4B02-4179-841D-EAC584301846}">
      <dsp:nvSpPr>
        <dsp:cNvPr id="0" name=""/>
        <dsp:cNvSpPr/>
      </dsp:nvSpPr>
      <dsp:spPr>
        <a:xfrm>
          <a:off x="864344" y="3074220"/>
          <a:ext cx="4738581" cy="818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5" tIns="86585" rIns="86585" bIns="8658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4. Linh's mom goes home at two o'clock. ______</a:t>
          </a:r>
          <a:endParaRPr lang="en-US" sz="2800" kern="1200" dirty="0"/>
        </a:p>
      </dsp:txBody>
      <dsp:txXfrm>
        <a:off x="864344" y="3074220"/>
        <a:ext cx="4738581" cy="818127"/>
      </dsp:txXfrm>
    </dsp:sp>
    <dsp:sp modelId="{E8A94239-C821-42F0-AF15-C7E0A0B6382D}">
      <dsp:nvSpPr>
        <dsp:cNvPr id="0" name=""/>
        <dsp:cNvSpPr/>
      </dsp:nvSpPr>
      <dsp:spPr>
        <a:xfrm>
          <a:off x="0" y="4096879"/>
          <a:ext cx="5641974" cy="748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616DF-4464-4FDB-BAD5-1216B4B4FD89}">
      <dsp:nvSpPr>
        <dsp:cNvPr id="0" name=""/>
        <dsp:cNvSpPr/>
      </dsp:nvSpPr>
      <dsp:spPr>
        <a:xfrm>
          <a:off x="226270" y="4265179"/>
          <a:ext cx="411803" cy="4114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7469B-C074-45BD-8B86-0D0AA90C061E}">
      <dsp:nvSpPr>
        <dsp:cNvPr id="0" name=""/>
        <dsp:cNvSpPr/>
      </dsp:nvSpPr>
      <dsp:spPr>
        <a:xfrm>
          <a:off x="864344" y="4096879"/>
          <a:ext cx="4738581" cy="818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5" tIns="86585" rIns="86585" bIns="86585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5. Linh sees her mom in the morning and the evening. ___</a:t>
          </a:r>
          <a:endParaRPr lang="en-US" sz="2800" kern="1200" dirty="0"/>
        </a:p>
      </dsp:txBody>
      <dsp:txXfrm>
        <a:off x="864344" y="4096879"/>
        <a:ext cx="4738581" cy="818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B0613-861A-46A3-85CB-038D52AFBB5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1DD92-5CCD-4712-A670-4F2B3021BC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2345051-2045-45DA-935E-2E3CA1A69ADC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A70DDA-6144-402A-A89B-8BB16C43848D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43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3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45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5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71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5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5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5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svg"/><Relationship Id="rId3" Type="http://schemas.openxmlformats.org/officeDocument/2006/relationships/image" Target="../media/image20.png"/><Relationship Id="rId2" Type="http://schemas.openxmlformats.org/officeDocument/2006/relationships/image" Target="../media/image2.svg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.sv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42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9743" y="2442411"/>
            <a:ext cx="4996329" cy="20244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Pristina" panose="03060402040406080204" pitchFamily="66" charset="0"/>
              </a:rPr>
              <a:t>Unit 6: What time is it?</a:t>
            </a:r>
            <a:endParaRPr lang="en-US" dirty="0">
              <a:solidFill>
                <a:srgbClr val="FFFFFF"/>
              </a:solidFill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Grade 3</a:t>
            </a:r>
            <a:endParaRPr lang="en-US" sz="3600" b="1">
              <a:solidFill>
                <a:srgbClr val="FFFFFF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6" name="Picture 5" descr="A picture containing circ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 b="22038"/>
          <a:stretch>
            <a:fillRect/>
          </a:stretch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9" name="Picture 8" descr="A clock on each of it s side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r="4" b="9873"/>
          <a:stretch>
            <a:fillRect/>
          </a:stretch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7758968" y="5809105"/>
            <a:ext cx="5946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Lesson Four: phonics</a:t>
            </a:r>
            <a:endParaRPr lang="en-US" sz="3000" b="1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935" y="640080"/>
            <a:ext cx="3773170" cy="3034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all" spc="20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Listen and chant</a:t>
            </a:r>
            <a:endParaRPr kumimoji="0" lang="en-US" sz="4400" b="0" i="0" u="none" strike="noStrike" kern="1200" cap="all" spc="20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44" y="640080"/>
            <a:ext cx="5578816" cy="55788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4_cha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Read the chant again. </a:t>
            </a:r>
            <a:endParaRPr lang="en-US" sz="3800" b="1" i="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anose="020B0A04020102020204" pitchFamily="34" charset="0"/>
              <a:ea typeface="+mj-ea"/>
              <a:cs typeface="+mj-cs"/>
            </a:endParaRP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i="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anose="020B0A04020102020204" pitchFamily="34" charset="0"/>
              <a:ea typeface="+mj-ea"/>
              <a:cs typeface="+mj-cs"/>
            </a:endParaRP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Circle the sounds </a:t>
            </a:r>
            <a:endParaRPr lang="en-US" sz="4000" b="1" i="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 Black" panose="020B0A04020102020204" pitchFamily="34" charset="0"/>
              <a:ea typeface="+mj-ea"/>
              <a:cs typeface="+mj-cs"/>
            </a:endParaRPr>
          </a:p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i="1" kern="1200" cap="all" spc="200" baseline="0" dirty="0" err="1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sm</a:t>
            </a:r>
            <a:r>
              <a:rPr lang="en-US" sz="4000" b="1" i="1" kern="1200" cap="all" spc="200" baseline="0" dirty="0">
                <a:effectLst/>
                <a:latin typeface="Arial Black" panose="020B0A04020102020204" pitchFamily="34" charset="0"/>
                <a:ea typeface="+mj-ea"/>
                <a:cs typeface="+mj-cs"/>
              </a:rPr>
              <a:t>,</a:t>
            </a:r>
            <a:r>
              <a:rPr lang="en-US" sz="4000" b="1" i="1" kern="1200" cap="all" spc="200" baseline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 st</a:t>
            </a:r>
            <a:r>
              <a:rPr lang="en-US" sz="4000" b="1" i="1" kern="1200" cap="all" spc="200" baseline="0" dirty="0">
                <a:effectLst/>
                <a:latin typeface="Arial Black" panose="020B0A04020102020204" pitchFamily="34" charset="0"/>
                <a:ea typeface="+mj-ea"/>
                <a:cs typeface="+mj-cs"/>
              </a:rPr>
              <a:t>,</a:t>
            </a:r>
            <a:r>
              <a:rPr lang="en-US" sz="4000" b="1" i="1" kern="1200" cap="all" spc="200" baseline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 </a:t>
            </a:r>
            <a:r>
              <a:rPr lang="en-US" sz="4000" b="1" i="0" kern="1200" cap="all" spc="200" baseline="0" dirty="0">
                <a:effectLst/>
                <a:latin typeface="Arial Black" panose="020B0A04020102020204" pitchFamily="34" charset="0"/>
                <a:ea typeface="+mj-ea"/>
                <a:cs typeface="+mj-cs"/>
              </a:rPr>
              <a:t>and</a:t>
            </a:r>
            <a:r>
              <a:rPr lang="en-US" sz="4000" b="1" i="0" kern="1200" cap="all" spc="200" baseline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 </a:t>
            </a:r>
            <a:r>
              <a:rPr lang="en-US" sz="4000" b="1" i="1" kern="1200" cap="all" spc="200" baseline="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j-ea"/>
                <a:cs typeface="+mj-cs"/>
              </a:rPr>
              <a:t>sk</a:t>
            </a:r>
            <a:r>
              <a:rPr lang="en-US" sz="2400" b="0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+mj-ea"/>
                <a:cs typeface="+mj-cs"/>
              </a:rPr>
              <a:t>.</a:t>
            </a:r>
            <a:br>
              <a:rPr lang="en-US" sz="2400" b="0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400" b="0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4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6" y="804629"/>
            <a:ext cx="10917644" cy="36028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56312" y="1401288"/>
            <a:ext cx="760021" cy="332509"/>
          </a:xfrm>
          <a:custGeom>
            <a:avLst/>
            <a:gdLst>
              <a:gd name="connsiteX0" fmla="*/ 0 w 760021"/>
              <a:gd name="connsiteY0" fmla="*/ 166255 h 332509"/>
              <a:gd name="connsiteX1" fmla="*/ 380011 w 760021"/>
              <a:gd name="connsiteY1" fmla="*/ 0 h 332509"/>
              <a:gd name="connsiteX2" fmla="*/ 760022 w 760021"/>
              <a:gd name="connsiteY2" fmla="*/ 166255 h 332509"/>
              <a:gd name="connsiteX3" fmla="*/ 380011 w 760021"/>
              <a:gd name="connsiteY3" fmla="*/ 332510 h 332509"/>
              <a:gd name="connsiteX4" fmla="*/ 0 w 760021"/>
              <a:gd name="connsiteY4" fmla="*/ 166255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021" h="332509" extrusionOk="0">
                <a:moveTo>
                  <a:pt x="0" y="166255"/>
                </a:moveTo>
                <a:cubicBezTo>
                  <a:pt x="1186" y="65514"/>
                  <a:pt x="181617" y="9248"/>
                  <a:pt x="380011" y="0"/>
                </a:cubicBezTo>
                <a:cubicBezTo>
                  <a:pt x="577529" y="-4672"/>
                  <a:pt x="762154" y="66959"/>
                  <a:pt x="760022" y="166255"/>
                </a:cubicBezTo>
                <a:cubicBezTo>
                  <a:pt x="782777" y="243035"/>
                  <a:pt x="576792" y="365871"/>
                  <a:pt x="380011" y="332510"/>
                </a:cubicBezTo>
                <a:cubicBezTo>
                  <a:pt x="164589" y="350730"/>
                  <a:pt x="1918" y="256388"/>
                  <a:pt x="0" y="166255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38052" y="1850572"/>
            <a:ext cx="760021" cy="332509"/>
          </a:xfrm>
          <a:custGeom>
            <a:avLst/>
            <a:gdLst>
              <a:gd name="connsiteX0" fmla="*/ 0 w 760021"/>
              <a:gd name="connsiteY0" fmla="*/ 166255 h 332509"/>
              <a:gd name="connsiteX1" fmla="*/ 380011 w 760021"/>
              <a:gd name="connsiteY1" fmla="*/ 0 h 332509"/>
              <a:gd name="connsiteX2" fmla="*/ 760022 w 760021"/>
              <a:gd name="connsiteY2" fmla="*/ 166255 h 332509"/>
              <a:gd name="connsiteX3" fmla="*/ 380011 w 760021"/>
              <a:gd name="connsiteY3" fmla="*/ 332510 h 332509"/>
              <a:gd name="connsiteX4" fmla="*/ 0 w 760021"/>
              <a:gd name="connsiteY4" fmla="*/ 166255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021" h="332509" extrusionOk="0">
                <a:moveTo>
                  <a:pt x="0" y="166255"/>
                </a:moveTo>
                <a:cubicBezTo>
                  <a:pt x="1186" y="65514"/>
                  <a:pt x="181617" y="9248"/>
                  <a:pt x="380011" y="0"/>
                </a:cubicBezTo>
                <a:cubicBezTo>
                  <a:pt x="577529" y="-4672"/>
                  <a:pt x="762154" y="66959"/>
                  <a:pt x="760022" y="166255"/>
                </a:cubicBezTo>
                <a:cubicBezTo>
                  <a:pt x="782777" y="243035"/>
                  <a:pt x="576792" y="365871"/>
                  <a:pt x="380011" y="332510"/>
                </a:cubicBezTo>
                <a:cubicBezTo>
                  <a:pt x="164589" y="350730"/>
                  <a:pt x="1918" y="256388"/>
                  <a:pt x="0" y="166255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17372" y="1801091"/>
            <a:ext cx="760021" cy="332509"/>
          </a:xfrm>
          <a:custGeom>
            <a:avLst/>
            <a:gdLst>
              <a:gd name="connsiteX0" fmla="*/ 0 w 760021"/>
              <a:gd name="connsiteY0" fmla="*/ 166255 h 332509"/>
              <a:gd name="connsiteX1" fmla="*/ 380011 w 760021"/>
              <a:gd name="connsiteY1" fmla="*/ 0 h 332509"/>
              <a:gd name="connsiteX2" fmla="*/ 760022 w 760021"/>
              <a:gd name="connsiteY2" fmla="*/ 166255 h 332509"/>
              <a:gd name="connsiteX3" fmla="*/ 380011 w 760021"/>
              <a:gd name="connsiteY3" fmla="*/ 332510 h 332509"/>
              <a:gd name="connsiteX4" fmla="*/ 0 w 760021"/>
              <a:gd name="connsiteY4" fmla="*/ 166255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021" h="332509" extrusionOk="0">
                <a:moveTo>
                  <a:pt x="0" y="166255"/>
                </a:moveTo>
                <a:cubicBezTo>
                  <a:pt x="1186" y="65514"/>
                  <a:pt x="181617" y="9248"/>
                  <a:pt x="380011" y="0"/>
                </a:cubicBezTo>
                <a:cubicBezTo>
                  <a:pt x="577529" y="-4672"/>
                  <a:pt x="762154" y="66959"/>
                  <a:pt x="760022" y="166255"/>
                </a:cubicBezTo>
                <a:cubicBezTo>
                  <a:pt x="782777" y="243035"/>
                  <a:pt x="576792" y="365871"/>
                  <a:pt x="380011" y="332510"/>
                </a:cubicBezTo>
                <a:cubicBezTo>
                  <a:pt x="164589" y="350730"/>
                  <a:pt x="1918" y="256388"/>
                  <a:pt x="0" y="166255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58093" y="2755075"/>
            <a:ext cx="773875" cy="318655"/>
          </a:xfrm>
          <a:custGeom>
            <a:avLst/>
            <a:gdLst>
              <a:gd name="connsiteX0" fmla="*/ 0 w 773875"/>
              <a:gd name="connsiteY0" fmla="*/ 159328 h 318655"/>
              <a:gd name="connsiteX1" fmla="*/ 386938 w 773875"/>
              <a:gd name="connsiteY1" fmla="*/ 0 h 318655"/>
              <a:gd name="connsiteX2" fmla="*/ 773876 w 773875"/>
              <a:gd name="connsiteY2" fmla="*/ 159328 h 318655"/>
              <a:gd name="connsiteX3" fmla="*/ 386938 w 773875"/>
              <a:gd name="connsiteY3" fmla="*/ 318656 h 318655"/>
              <a:gd name="connsiteX4" fmla="*/ 0 w 773875"/>
              <a:gd name="connsiteY4" fmla="*/ 159328 h 31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75" h="318655" extrusionOk="0">
                <a:moveTo>
                  <a:pt x="0" y="159328"/>
                </a:moveTo>
                <a:cubicBezTo>
                  <a:pt x="3107" y="47962"/>
                  <a:pt x="203130" y="24079"/>
                  <a:pt x="386938" y="0"/>
                </a:cubicBezTo>
                <a:cubicBezTo>
                  <a:pt x="591619" y="-3410"/>
                  <a:pt x="778372" y="55570"/>
                  <a:pt x="773876" y="159328"/>
                </a:cubicBezTo>
                <a:cubicBezTo>
                  <a:pt x="801817" y="228853"/>
                  <a:pt x="588356" y="349953"/>
                  <a:pt x="386938" y="318656"/>
                </a:cubicBezTo>
                <a:cubicBezTo>
                  <a:pt x="167715" y="336794"/>
                  <a:pt x="7736" y="240518"/>
                  <a:pt x="0" y="159328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4961" y="3180608"/>
            <a:ext cx="760021" cy="332509"/>
          </a:xfrm>
          <a:custGeom>
            <a:avLst/>
            <a:gdLst>
              <a:gd name="connsiteX0" fmla="*/ 0 w 760021"/>
              <a:gd name="connsiteY0" fmla="*/ 166255 h 332509"/>
              <a:gd name="connsiteX1" fmla="*/ 380011 w 760021"/>
              <a:gd name="connsiteY1" fmla="*/ 0 h 332509"/>
              <a:gd name="connsiteX2" fmla="*/ 760022 w 760021"/>
              <a:gd name="connsiteY2" fmla="*/ 166255 h 332509"/>
              <a:gd name="connsiteX3" fmla="*/ 380011 w 760021"/>
              <a:gd name="connsiteY3" fmla="*/ 332510 h 332509"/>
              <a:gd name="connsiteX4" fmla="*/ 0 w 760021"/>
              <a:gd name="connsiteY4" fmla="*/ 166255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021" h="332509" extrusionOk="0">
                <a:moveTo>
                  <a:pt x="0" y="166255"/>
                </a:moveTo>
                <a:cubicBezTo>
                  <a:pt x="1186" y="65514"/>
                  <a:pt x="181617" y="9248"/>
                  <a:pt x="380011" y="0"/>
                </a:cubicBezTo>
                <a:cubicBezTo>
                  <a:pt x="577529" y="-4672"/>
                  <a:pt x="762154" y="66959"/>
                  <a:pt x="760022" y="166255"/>
                </a:cubicBezTo>
                <a:cubicBezTo>
                  <a:pt x="782777" y="243035"/>
                  <a:pt x="576792" y="365871"/>
                  <a:pt x="380011" y="332510"/>
                </a:cubicBezTo>
                <a:cubicBezTo>
                  <a:pt x="164589" y="350730"/>
                  <a:pt x="1918" y="256388"/>
                  <a:pt x="0" y="166255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943101" y="3572493"/>
            <a:ext cx="760021" cy="332509"/>
          </a:xfrm>
          <a:custGeom>
            <a:avLst/>
            <a:gdLst>
              <a:gd name="connsiteX0" fmla="*/ 0 w 760021"/>
              <a:gd name="connsiteY0" fmla="*/ 166255 h 332509"/>
              <a:gd name="connsiteX1" fmla="*/ 380011 w 760021"/>
              <a:gd name="connsiteY1" fmla="*/ 0 h 332509"/>
              <a:gd name="connsiteX2" fmla="*/ 760022 w 760021"/>
              <a:gd name="connsiteY2" fmla="*/ 166255 h 332509"/>
              <a:gd name="connsiteX3" fmla="*/ 380011 w 760021"/>
              <a:gd name="connsiteY3" fmla="*/ 332510 h 332509"/>
              <a:gd name="connsiteX4" fmla="*/ 0 w 760021"/>
              <a:gd name="connsiteY4" fmla="*/ 166255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021" h="332509" extrusionOk="0">
                <a:moveTo>
                  <a:pt x="0" y="166255"/>
                </a:moveTo>
                <a:cubicBezTo>
                  <a:pt x="1186" y="65514"/>
                  <a:pt x="181617" y="9248"/>
                  <a:pt x="380011" y="0"/>
                </a:cubicBezTo>
                <a:cubicBezTo>
                  <a:pt x="577529" y="-4672"/>
                  <a:pt x="762154" y="66959"/>
                  <a:pt x="760022" y="166255"/>
                </a:cubicBezTo>
                <a:cubicBezTo>
                  <a:pt x="782777" y="243035"/>
                  <a:pt x="576792" y="365871"/>
                  <a:pt x="380011" y="332510"/>
                </a:cubicBezTo>
                <a:cubicBezTo>
                  <a:pt x="164589" y="350730"/>
                  <a:pt x="1918" y="256388"/>
                  <a:pt x="0" y="166255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6805" y="640080"/>
            <a:ext cx="3378099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+mj-ea"/>
                <a:cs typeface="+mj-cs"/>
              </a:rPr>
              <a:t>Listen and complete the words.</a:t>
            </a:r>
            <a:endParaRPr lang="en-US" sz="44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applicati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05" y="844766"/>
            <a:ext cx="7689066" cy="4997893"/>
          </a:xfrm>
          <a:prstGeom prst="rect">
            <a:avLst/>
          </a:prstGeom>
        </p:spPr>
      </p:pic>
      <p:pic>
        <p:nvPicPr>
          <p:cNvPr id="6" name="track-68ff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644" y="4228803"/>
            <a:ext cx="1051956" cy="1051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82794" y="2612572"/>
            <a:ext cx="676894" cy="65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sk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7630" y="5225145"/>
            <a:ext cx="676894" cy="65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sm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6981" y="5223166"/>
            <a:ext cx="676894" cy="65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sn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48207" y="5197436"/>
            <a:ext cx="676894" cy="65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</a:rPr>
              <a:t>st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42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9743" y="2442411"/>
            <a:ext cx="4996329" cy="20244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Pristina" panose="03060402040406080204" pitchFamily="66" charset="0"/>
              </a:rPr>
              <a:t>Unit 6: What time is it?</a:t>
            </a:r>
            <a:endParaRPr lang="en-US" dirty="0">
              <a:solidFill>
                <a:srgbClr val="FFFFFF"/>
              </a:solidFill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9743" y="4623270"/>
            <a:ext cx="4996328" cy="106829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Grade 3</a:t>
            </a:r>
            <a:endParaRPr lang="en-US" sz="2800" b="1" dirty="0">
              <a:solidFill>
                <a:srgbClr val="FFFFFF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6" name="Picture 5" descr="A picture containing circ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 b="22038"/>
          <a:stretch>
            <a:fillRect/>
          </a:stretch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9" name="Picture 8" descr="A clock on each of it s side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r="4" b="9873"/>
          <a:stretch>
            <a:fillRect/>
          </a:stretch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7247690" y="5848434"/>
            <a:ext cx="5946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Lesson Five: Skills time!</a:t>
            </a:r>
            <a:endParaRPr lang="en-US" sz="3000" b="1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" y="0"/>
            <a:ext cx="12110085" cy="1081405"/>
          </a:xfrm>
        </p:spPr>
        <p:txBody>
          <a:bodyPr/>
          <a:p>
            <a:pPr algn="ctr" fontAlgn="t"/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Look at the pictures.Say what the girl and her mom do.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0909" t="18671" r="19524" b="4435"/>
          <a:stretch>
            <a:fillRect/>
          </a:stretch>
        </p:blipFill>
        <p:spPr>
          <a:xfrm>
            <a:off x="635" y="1081405"/>
            <a:ext cx="12098655" cy="57613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805" y="640080"/>
            <a:ext cx="3378099" cy="30348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4400" b="0" i="0" u="none" strike="noStrike" kern="1200" cap="all" spc="20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and point</a:t>
            </a:r>
            <a:endParaRPr kumimoji="0" lang="en-US" sz="4400" b="0" i="0" u="none" strike="noStrike" kern="1200" cap="all" spc="2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44" y="640080"/>
            <a:ext cx="5578816" cy="55788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1"/>
          <a:srcRect l="20909" t="18671" r="19524" b="4435"/>
          <a:stretch>
            <a:fillRect/>
          </a:stretch>
        </p:blipFill>
        <p:spPr>
          <a:xfrm>
            <a:off x="635" y="33655"/>
            <a:ext cx="12098655" cy="6809105"/>
          </a:xfrm>
          <a:prstGeom prst="rect">
            <a:avLst/>
          </a:prstGeom>
        </p:spPr>
      </p:pic>
      <p:pic>
        <p:nvPicPr>
          <p:cNvPr id="4" name="track-69ff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7460" y="336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905" y="640080"/>
            <a:ext cx="3008630" cy="864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4400" b="0" i="0" u="none" strike="noStrike" kern="1200" cap="all" spc="2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READ AGAIN</a:t>
            </a:r>
            <a:endParaRPr kumimoji="0" lang="en-US" sz="4400" b="0" i="0" u="none" strike="noStrike" kern="1200" cap="all" spc="2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endParaRPr kumimoji="0" lang="en-US" sz="4400" b="0" i="0" u="none" strike="noStrike" kern="1200" cap="all" spc="2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1"/>
          <a:srcRect l="20909" t="18671" r="19524" b="4435"/>
          <a:stretch>
            <a:fillRect/>
          </a:stretch>
        </p:blipFill>
        <p:spPr>
          <a:xfrm>
            <a:off x="0" y="776605"/>
            <a:ext cx="12099290" cy="60661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3468" y="643467"/>
            <a:ext cx="3415612" cy="5571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0" kern="1200" cap="all" spc="100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Read again. </a:t>
            </a:r>
            <a:endParaRPr lang="en-US" sz="5000" b="1" i="0" kern="1200" cap="all" spc="100" baseline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i="0" kern="1200" cap="all" spc="100" baseline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Circle the false word and write the correct word.</a:t>
            </a:r>
            <a:endParaRPr lang="en-US" sz="5000" b="0" i="0" kern="1200" cap="all" spc="100" baseline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extBox 2"/>
          <p:cNvGraphicFramePr/>
          <p:nvPr/>
        </p:nvGraphicFramePr>
        <p:xfrm>
          <a:off x="5603875" y="954088"/>
          <a:ext cx="5641975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Oval 4"/>
          <p:cNvSpPr/>
          <p:nvPr/>
        </p:nvSpPr>
        <p:spPr>
          <a:xfrm>
            <a:off x="9259302" y="1010853"/>
            <a:ext cx="798897" cy="356135"/>
          </a:xfrm>
          <a:custGeom>
            <a:avLst/>
            <a:gdLst>
              <a:gd name="connsiteX0" fmla="*/ 0 w 798897"/>
              <a:gd name="connsiteY0" fmla="*/ 178068 h 356135"/>
              <a:gd name="connsiteX1" fmla="*/ 399449 w 798897"/>
              <a:gd name="connsiteY1" fmla="*/ 0 h 356135"/>
              <a:gd name="connsiteX2" fmla="*/ 798898 w 798897"/>
              <a:gd name="connsiteY2" fmla="*/ 178068 h 356135"/>
              <a:gd name="connsiteX3" fmla="*/ 399449 w 798897"/>
              <a:gd name="connsiteY3" fmla="*/ 356136 h 356135"/>
              <a:gd name="connsiteX4" fmla="*/ 0 w 798897"/>
              <a:gd name="connsiteY4" fmla="*/ 178068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897" h="356135" extrusionOk="0">
                <a:moveTo>
                  <a:pt x="0" y="178068"/>
                </a:moveTo>
                <a:cubicBezTo>
                  <a:pt x="-17967" y="104097"/>
                  <a:pt x="182052" y="-22423"/>
                  <a:pt x="399449" y="0"/>
                </a:cubicBezTo>
                <a:cubicBezTo>
                  <a:pt x="617175" y="-700"/>
                  <a:pt x="798195" y="83672"/>
                  <a:pt x="798898" y="178068"/>
                </a:cubicBezTo>
                <a:cubicBezTo>
                  <a:pt x="796212" y="264419"/>
                  <a:pt x="585288" y="397588"/>
                  <a:pt x="399449" y="356136"/>
                </a:cubicBezTo>
                <a:cubicBezTo>
                  <a:pt x="175404" y="354082"/>
                  <a:pt x="13064" y="269542"/>
                  <a:pt x="0" y="17806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13525" y="2437130"/>
            <a:ext cx="1269365" cy="356235"/>
          </a:xfrm>
          <a:custGeom>
            <a:avLst/>
            <a:gdLst>
              <a:gd name="connsiteX0" fmla="*/ 0 w 1258989"/>
              <a:gd name="connsiteY0" fmla="*/ 178068 h 356135"/>
              <a:gd name="connsiteX1" fmla="*/ 629495 w 1258989"/>
              <a:gd name="connsiteY1" fmla="*/ 0 h 356135"/>
              <a:gd name="connsiteX2" fmla="*/ 1258990 w 1258989"/>
              <a:gd name="connsiteY2" fmla="*/ 178068 h 356135"/>
              <a:gd name="connsiteX3" fmla="*/ 629495 w 1258989"/>
              <a:gd name="connsiteY3" fmla="*/ 356136 h 356135"/>
              <a:gd name="connsiteX4" fmla="*/ 0 w 1258989"/>
              <a:gd name="connsiteY4" fmla="*/ 178068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989" h="356135" extrusionOk="0">
                <a:moveTo>
                  <a:pt x="0" y="178068"/>
                </a:moveTo>
                <a:cubicBezTo>
                  <a:pt x="-3946" y="85076"/>
                  <a:pt x="286111" y="-29841"/>
                  <a:pt x="629495" y="0"/>
                </a:cubicBezTo>
                <a:cubicBezTo>
                  <a:pt x="974271" y="-700"/>
                  <a:pt x="1258287" y="83672"/>
                  <a:pt x="1258990" y="178068"/>
                </a:cubicBezTo>
                <a:cubicBezTo>
                  <a:pt x="1251722" y="243958"/>
                  <a:pt x="954529" y="383110"/>
                  <a:pt x="629495" y="356136"/>
                </a:cubicBezTo>
                <a:cubicBezTo>
                  <a:pt x="278400" y="354082"/>
                  <a:pt x="13064" y="269542"/>
                  <a:pt x="0" y="17806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421996" y="3058159"/>
            <a:ext cx="1207993" cy="356135"/>
          </a:xfrm>
          <a:custGeom>
            <a:avLst/>
            <a:gdLst>
              <a:gd name="connsiteX0" fmla="*/ 0 w 1207993"/>
              <a:gd name="connsiteY0" fmla="*/ 178068 h 356135"/>
              <a:gd name="connsiteX1" fmla="*/ 603997 w 1207993"/>
              <a:gd name="connsiteY1" fmla="*/ 0 h 356135"/>
              <a:gd name="connsiteX2" fmla="*/ 1207994 w 1207993"/>
              <a:gd name="connsiteY2" fmla="*/ 178068 h 356135"/>
              <a:gd name="connsiteX3" fmla="*/ 603997 w 1207993"/>
              <a:gd name="connsiteY3" fmla="*/ 356136 h 356135"/>
              <a:gd name="connsiteX4" fmla="*/ 0 w 1207993"/>
              <a:gd name="connsiteY4" fmla="*/ 178068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993" h="356135" extrusionOk="0">
                <a:moveTo>
                  <a:pt x="0" y="178068"/>
                </a:moveTo>
                <a:cubicBezTo>
                  <a:pt x="-5606" y="87329"/>
                  <a:pt x="275960" y="-38670"/>
                  <a:pt x="603997" y="0"/>
                </a:cubicBezTo>
                <a:cubicBezTo>
                  <a:pt x="934691" y="-700"/>
                  <a:pt x="1207291" y="83672"/>
                  <a:pt x="1207994" y="178068"/>
                </a:cubicBezTo>
                <a:cubicBezTo>
                  <a:pt x="1196730" y="226117"/>
                  <a:pt x="917897" y="379595"/>
                  <a:pt x="603997" y="356136"/>
                </a:cubicBezTo>
                <a:cubicBezTo>
                  <a:pt x="266984" y="354082"/>
                  <a:pt x="13064" y="269542"/>
                  <a:pt x="0" y="17806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613291" y="4492324"/>
            <a:ext cx="596767" cy="356135"/>
          </a:xfrm>
          <a:custGeom>
            <a:avLst/>
            <a:gdLst>
              <a:gd name="connsiteX0" fmla="*/ 0 w 596767"/>
              <a:gd name="connsiteY0" fmla="*/ 178068 h 356135"/>
              <a:gd name="connsiteX1" fmla="*/ 298384 w 596767"/>
              <a:gd name="connsiteY1" fmla="*/ 0 h 356135"/>
              <a:gd name="connsiteX2" fmla="*/ 596768 w 596767"/>
              <a:gd name="connsiteY2" fmla="*/ 178068 h 356135"/>
              <a:gd name="connsiteX3" fmla="*/ 298384 w 596767"/>
              <a:gd name="connsiteY3" fmla="*/ 356136 h 356135"/>
              <a:gd name="connsiteX4" fmla="*/ 0 w 596767"/>
              <a:gd name="connsiteY4" fmla="*/ 178068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767" h="356135" extrusionOk="0">
                <a:moveTo>
                  <a:pt x="0" y="178068"/>
                </a:moveTo>
                <a:cubicBezTo>
                  <a:pt x="-8307" y="90992"/>
                  <a:pt x="136953" y="-23465"/>
                  <a:pt x="298384" y="0"/>
                </a:cubicBezTo>
                <a:cubicBezTo>
                  <a:pt x="460293" y="-700"/>
                  <a:pt x="596065" y="83672"/>
                  <a:pt x="596768" y="178068"/>
                </a:cubicBezTo>
                <a:cubicBezTo>
                  <a:pt x="591812" y="254281"/>
                  <a:pt x="454976" y="365913"/>
                  <a:pt x="298384" y="356136"/>
                </a:cubicBezTo>
                <a:cubicBezTo>
                  <a:pt x="130156" y="354082"/>
                  <a:pt x="13064" y="269542"/>
                  <a:pt x="0" y="17806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619240" y="5519420"/>
            <a:ext cx="1344930" cy="356235"/>
          </a:xfrm>
          <a:custGeom>
            <a:avLst/>
            <a:gdLst>
              <a:gd name="connsiteX0" fmla="*/ 0 w 1262130"/>
              <a:gd name="connsiteY0" fmla="*/ 178068 h 356135"/>
              <a:gd name="connsiteX1" fmla="*/ 631065 w 1262130"/>
              <a:gd name="connsiteY1" fmla="*/ 0 h 356135"/>
              <a:gd name="connsiteX2" fmla="*/ 1262130 w 1262130"/>
              <a:gd name="connsiteY2" fmla="*/ 178068 h 356135"/>
              <a:gd name="connsiteX3" fmla="*/ 631065 w 1262130"/>
              <a:gd name="connsiteY3" fmla="*/ 356136 h 356135"/>
              <a:gd name="connsiteX4" fmla="*/ 0 w 1262130"/>
              <a:gd name="connsiteY4" fmla="*/ 178068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2130" h="356135" extrusionOk="0">
                <a:moveTo>
                  <a:pt x="0" y="178068"/>
                </a:moveTo>
                <a:cubicBezTo>
                  <a:pt x="-30590" y="121220"/>
                  <a:pt x="285497" y="-20661"/>
                  <a:pt x="631065" y="0"/>
                </a:cubicBezTo>
                <a:cubicBezTo>
                  <a:pt x="976709" y="-700"/>
                  <a:pt x="1261427" y="83672"/>
                  <a:pt x="1262130" y="178068"/>
                </a:cubicBezTo>
                <a:cubicBezTo>
                  <a:pt x="1252203" y="232086"/>
                  <a:pt x="964985" y="373551"/>
                  <a:pt x="631065" y="356136"/>
                </a:cubicBezTo>
                <a:cubicBezTo>
                  <a:pt x="279102" y="354082"/>
                  <a:pt x="13064" y="269542"/>
                  <a:pt x="0" y="17806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3869" y="2304281"/>
            <a:ext cx="191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morning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5448" y="3347084"/>
            <a:ext cx="191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doctor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4099" y="4367061"/>
            <a:ext cx="191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five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93680" y="5396664"/>
            <a:ext cx="19154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afternoon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8" grpId="0"/>
      <p:bldP spid="18" grpId="0"/>
      <p:bldP spid="19" grpId="0"/>
      <p:bldP spid="20" grpId="0"/>
      <p:bldP spid="11" grpId="1" animBg="1"/>
      <p:bldP spid="13" grpId="1" animBg="1"/>
      <p:bldP spid="16" grpId="1" animBg="1"/>
      <p:bldP spid="17" grpId="1" animBg="1"/>
      <p:bldP spid="8" grpId="1"/>
      <p:bldP spid="18" grpId="1"/>
      <p:bldP spid="19" grpId="1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66190" y="1289050"/>
            <a:ext cx="3196590" cy="3034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4400" b="0" i="0" u="none" strike="noStrike" kern="1200" cap="all" spc="2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</a:t>
            </a:r>
            <a:r>
              <a:rPr kumimoji="0" lang="en-US" sz="4400" b="0" i="0" u="none" strike="noStrike" kern="1200" cap="all" spc="2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ET’S sing</a:t>
            </a:r>
            <a:endParaRPr kumimoji="0" lang="en-US" sz="4400" b="0" i="0" u="none" strike="noStrike" kern="1200" cap="all" spc="2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endParaRPr kumimoji="0" lang="en-US" sz="4400" b="0" i="0" u="none" strike="noStrike" kern="1200" cap="all" spc="2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52" y="1363933"/>
            <a:ext cx="5458968" cy="41311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70234" y="0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63375" y="500244"/>
            <a:ext cx="6428625" cy="6357756"/>
          </a:xfrm>
          <a:custGeom>
            <a:avLst/>
            <a:gdLst>
              <a:gd name="connsiteX0" fmla="*/ 4279392 w 6428625"/>
              <a:gd name="connsiteY0" fmla="*/ 0 h 6357756"/>
              <a:gd name="connsiteX1" fmla="*/ 6319204 w 6428625"/>
              <a:gd name="connsiteY1" fmla="*/ 516500 h 6357756"/>
              <a:gd name="connsiteX2" fmla="*/ 6428625 w 6428625"/>
              <a:gd name="connsiteY2" fmla="*/ 579415 h 6357756"/>
              <a:gd name="connsiteX3" fmla="*/ 6428625 w 6428625"/>
              <a:gd name="connsiteY3" fmla="*/ 6357756 h 6357756"/>
              <a:gd name="connsiteX4" fmla="*/ 539921 w 6428625"/>
              <a:gd name="connsiteY4" fmla="*/ 6357756 h 6357756"/>
              <a:gd name="connsiteX5" fmla="*/ 516500 w 6428625"/>
              <a:gd name="connsiteY5" fmla="*/ 6319205 h 6357756"/>
              <a:gd name="connsiteX6" fmla="*/ 0 w 6428625"/>
              <a:gd name="connsiteY6" fmla="*/ 4279392 h 6357756"/>
              <a:gd name="connsiteX7" fmla="*/ 4279392 w 6428625"/>
              <a:gd name="connsiteY7" fmla="*/ 0 h 635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28625" h="6357756">
                <a:moveTo>
                  <a:pt x="4279392" y="0"/>
                </a:moveTo>
                <a:cubicBezTo>
                  <a:pt x="5017968" y="0"/>
                  <a:pt x="5712843" y="187105"/>
                  <a:pt x="6319204" y="516500"/>
                </a:cubicBezTo>
                <a:lnTo>
                  <a:pt x="6428625" y="579415"/>
                </a:lnTo>
                <a:lnTo>
                  <a:pt x="6428625" y="6357756"/>
                </a:lnTo>
                <a:lnTo>
                  <a:pt x="539921" y="6357756"/>
                </a:lnTo>
                <a:lnTo>
                  <a:pt x="516500" y="6319205"/>
                </a:lnTo>
                <a:cubicBezTo>
                  <a:pt x="187105" y="5712844"/>
                  <a:pt x="0" y="5017968"/>
                  <a:pt x="0" y="4279392"/>
                </a:cubicBezTo>
                <a:cubicBezTo>
                  <a:pt x="0" y="1915949"/>
                  <a:pt x="1915949" y="0"/>
                  <a:pt x="4279392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27967" y="664836"/>
            <a:ext cx="6264033" cy="6193164"/>
          </a:xfrm>
          <a:custGeom>
            <a:avLst/>
            <a:gdLst>
              <a:gd name="connsiteX0" fmla="*/ 4114800 w 6264033"/>
              <a:gd name="connsiteY0" fmla="*/ 0 h 6193164"/>
              <a:gd name="connsiteX1" fmla="*/ 6248473 w 6264033"/>
              <a:gd name="connsiteY1" fmla="*/ 595714 h 6193164"/>
              <a:gd name="connsiteX2" fmla="*/ 6264033 w 6264033"/>
              <a:gd name="connsiteY2" fmla="*/ 605689 h 6193164"/>
              <a:gd name="connsiteX3" fmla="*/ 6264033 w 6264033"/>
              <a:gd name="connsiteY3" fmla="*/ 6193164 h 6193164"/>
              <a:gd name="connsiteX4" fmla="*/ 567718 w 6264033"/>
              <a:gd name="connsiteY4" fmla="*/ 6193164 h 6193164"/>
              <a:gd name="connsiteX5" fmla="*/ 496635 w 6264033"/>
              <a:gd name="connsiteY5" fmla="*/ 6076158 h 6193164"/>
              <a:gd name="connsiteX6" fmla="*/ 0 w 6264033"/>
              <a:gd name="connsiteY6" fmla="*/ 4114800 h 6193164"/>
              <a:gd name="connsiteX7" fmla="*/ 4114800 w 6264033"/>
              <a:gd name="connsiteY7" fmla="*/ 0 h 619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033" h="6193164">
                <a:moveTo>
                  <a:pt x="4114800" y="0"/>
                </a:moveTo>
                <a:cubicBezTo>
                  <a:pt x="4895986" y="0"/>
                  <a:pt x="5626328" y="217689"/>
                  <a:pt x="6248473" y="595714"/>
                </a:cubicBezTo>
                <a:lnTo>
                  <a:pt x="6264033" y="605689"/>
                </a:lnTo>
                <a:lnTo>
                  <a:pt x="6264033" y="6193164"/>
                </a:lnTo>
                <a:lnTo>
                  <a:pt x="567718" y="6193164"/>
                </a:lnTo>
                <a:lnTo>
                  <a:pt x="496635" y="6076158"/>
                </a:lnTo>
                <a:cubicBezTo>
                  <a:pt x="179909" y="5493119"/>
                  <a:pt x="0" y="4824969"/>
                  <a:pt x="0" y="4114800"/>
                </a:cubicBezTo>
                <a:cubicBezTo>
                  <a:pt x="0" y="1842259"/>
                  <a:pt x="1842259" y="0"/>
                  <a:pt x="4114800" y="0"/>
                </a:cubicBezTo>
                <a:close/>
              </a:path>
            </a:pathLst>
          </a:custGeom>
          <a:solidFill>
            <a:srgbClr val="426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9743" y="2442411"/>
            <a:ext cx="4996329" cy="20244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Pristina" panose="03060402040406080204" pitchFamily="66" charset="0"/>
              </a:rPr>
              <a:t>Unit 6: What time is it?</a:t>
            </a:r>
            <a:endParaRPr lang="en-US" dirty="0">
              <a:solidFill>
                <a:srgbClr val="FFFFFF"/>
              </a:solidFill>
              <a:latin typeface="Pristina" panose="0306040204040608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9743" y="4632160"/>
            <a:ext cx="4996328" cy="10682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Grade 3</a:t>
            </a:r>
            <a:endParaRPr lang="en-US" sz="3200" b="1" dirty="0">
              <a:solidFill>
                <a:srgbClr val="FFFFFF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6" name="Picture 5" descr="A picture containing circ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8" b="22038"/>
          <a:stretch>
            <a:fillRect/>
          </a:stretch>
        </p:blipFill>
        <p:spPr>
          <a:xfrm>
            <a:off x="979868" y="10"/>
            <a:ext cx="6069184" cy="283977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4" y="106160"/>
                </a:lnTo>
                <a:cubicBezTo>
                  <a:pt x="5907892" y="1641596"/>
                  <a:pt x="4611168" y="2839783"/>
                  <a:pt x="3034592" y="2839783"/>
                </a:cubicBezTo>
                <a:cubicBezTo>
                  <a:pt x="1458016" y="2839783"/>
                  <a:pt x="161293" y="1641596"/>
                  <a:pt x="5361" y="106160"/>
                </a:cubicBezTo>
                <a:close/>
              </a:path>
            </a:pathLst>
          </a:custGeom>
        </p:spPr>
      </p:pic>
      <p:pic>
        <p:nvPicPr>
          <p:cNvPr id="9" name="Picture 8" descr="A clock on each of it s side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9" r="4" b="9873"/>
          <a:stretch>
            <a:fillRect/>
          </a:stretch>
        </p:blipFill>
        <p:spPr>
          <a:xfrm>
            <a:off x="3" y="3124786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1956463" y="0"/>
                </a:moveTo>
                <a:cubicBezTo>
                  <a:pt x="3638144" y="0"/>
                  <a:pt x="5001415" y="1363271"/>
                  <a:pt x="5001415" y="3044952"/>
                </a:cubicBezTo>
                <a:cubicBezTo>
                  <a:pt x="5001415" y="3255162"/>
                  <a:pt x="4980114" y="3460397"/>
                  <a:pt x="4939553" y="3658617"/>
                </a:cubicBezTo>
                <a:lnTo>
                  <a:pt x="4920372" y="3733214"/>
                </a:lnTo>
                <a:lnTo>
                  <a:pt x="0" y="3733214"/>
                </a:lnTo>
                <a:lnTo>
                  <a:pt x="0" y="713124"/>
                </a:lnTo>
                <a:lnTo>
                  <a:pt x="19591" y="695319"/>
                </a:lnTo>
                <a:cubicBezTo>
                  <a:pt x="545938" y="260939"/>
                  <a:pt x="1220728" y="0"/>
                  <a:pt x="1956463" y="0"/>
                </a:cubicBez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6392284" y="5877931"/>
            <a:ext cx="59462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000" b="1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Lesson Six</a:t>
            </a:r>
            <a:endParaRPr lang="en-US" sz="3000" b="1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5000" b="1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AND </a:t>
            </a:r>
            <a:r>
              <a:rPr lang="en-US" sz="5400" b="1" i="0" dirty="0">
                <a:solidFill>
                  <a:schemeClr val="bg1"/>
                </a:solidFill>
                <a:effectLst/>
                <a:latin typeface="+mj-lt"/>
              </a:rPr>
              <a:t>DRAW THE TIME</a:t>
            </a:r>
            <a:endParaRPr kumimoji="0" lang="en-US" sz="5000" b="1" i="0" u="none" strike="noStrike" kern="1200" cap="all" spc="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photo, different, various, cloc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4" y="380010"/>
            <a:ext cx="11863449" cy="3633849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rack-70ff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1309" y="5297384"/>
            <a:ext cx="609600" cy="609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222670" y="2873829"/>
            <a:ext cx="0" cy="46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80166" y="3075709"/>
            <a:ext cx="166254" cy="249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690758" y="2836224"/>
            <a:ext cx="0" cy="46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690757" y="3346863"/>
            <a:ext cx="0" cy="28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1113325" y="2848099"/>
            <a:ext cx="0" cy="46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1125200" y="2978729"/>
            <a:ext cx="0" cy="358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all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LISTEN AND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DRAW THE TIME</a:t>
            </a:r>
            <a:endParaRPr kumimoji="0" lang="en-US" sz="5000" b="1" i="0" u="none" strike="noStrike" kern="1200" cap="all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 Condensed" panose="020B0606020104020203"/>
              <a:ea typeface="+mn-ea"/>
              <a:cs typeface="+mn-cs"/>
            </a:endParaRPr>
          </a:p>
        </p:txBody>
      </p:sp>
      <p:pic>
        <p:nvPicPr>
          <p:cNvPr id="5" name="Picture 4" descr="A picture containing photo, different, various, cloc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4" y="380010"/>
            <a:ext cx="11863449" cy="3633849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406507" y="5220212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222670" y="2873829"/>
            <a:ext cx="0" cy="46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80166" y="3075709"/>
            <a:ext cx="166254" cy="249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690758" y="2836224"/>
            <a:ext cx="0" cy="46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690757" y="3346863"/>
            <a:ext cx="0" cy="286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1113325" y="2848099"/>
            <a:ext cx="0" cy="463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1125200" y="2978729"/>
            <a:ext cx="0" cy="358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, lette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84580" y="3889375"/>
            <a:ext cx="902970" cy="37528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094740" y="5839460"/>
            <a:ext cx="902970" cy="375285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176020" y="3605530"/>
            <a:ext cx="821690" cy="101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35380" y="6760210"/>
            <a:ext cx="821690" cy="101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65860" y="5512435"/>
            <a:ext cx="821690" cy="101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s 7"/>
          <p:cNvSpPr/>
          <p:nvPr/>
        </p:nvSpPr>
        <p:spPr>
          <a:xfrm>
            <a:off x="1043940" y="4599305"/>
            <a:ext cx="1115695" cy="294640"/>
          </a:xfrm>
          <a:prstGeom prst="rect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7599045" y="4470400"/>
            <a:ext cx="2797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in Phu Hoa Dong</a:t>
            </a:r>
            <a:endParaRPr lang="en-US" sz="2800" b="1"/>
          </a:p>
        </p:txBody>
      </p:sp>
      <p:sp>
        <p:nvSpPr>
          <p:cNvPr id="11" name="Text Box 10"/>
          <p:cNvSpPr txBox="1"/>
          <p:nvPr/>
        </p:nvSpPr>
        <p:spPr>
          <a:xfrm>
            <a:off x="8660765" y="5109845"/>
            <a:ext cx="2797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seven o’clock</a:t>
            </a:r>
            <a:endParaRPr lang="en-US" sz="2800" b="1"/>
          </a:p>
        </p:txBody>
      </p:sp>
      <p:sp>
        <p:nvSpPr>
          <p:cNvPr id="15" name="Text Box 14"/>
          <p:cNvSpPr txBox="1"/>
          <p:nvPr/>
        </p:nvSpPr>
        <p:spPr>
          <a:xfrm>
            <a:off x="9583420" y="5725795"/>
            <a:ext cx="21082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.......</a:t>
            </a:r>
            <a:endParaRPr lang="en-US" sz="2800" b="1"/>
          </a:p>
        </p:txBody>
      </p:sp>
      <p:sp>
        <p:nvSpPr>
          <p:cNvPr id="16" name="Text Box 15"/>
          <p:cNvSpPr txBox="1"/>
          <p:nvPr/>
        </p:nvSpPr>
        <p:spPr>
          <a:xfrm>
            <a:off x="8289290" y="6349365"/>
            <a:ext cx="2797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ten o’clock</a:t>
            </a:r>
            <a:endParaRPr lang="en-US" sz="2800" b="1"/>
          </a:p>
        </p:txBody>
      </p:sp>
      <p:sp>
        <p:nvSpPr>
          <p:cNvPr id="17" name="Text Box 16"/>
          <p:cNvSpPr txBox="1"/>
          <p:nvPr/>
        </p:nvSpPr>
        <p:spPr>
          <a:xfrm>
            <a:off x="7190740" y="3216275"/>
            <a:ext cx="2292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six o’clock</a:t>
            </a:r>
            <a:endParaRPr lang="en-US" sz="2800" b="1"/>
          </a:p>
        </p:txBody>
      </p:sp>
      <p:sp>
        <p:nvSpPr>
          <p:cNvPr id="18" name="Text Box 17"/>
          <p:cNvSpPr txBox="1"/>
          <p:nvPr/>
        </p:nvSpPr>
        <p:spPr>
          <a:xfrm>
            <a:off x="8501380" y="3830955"/>
            <a:ext cx="2797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/>
              <a:t>go to school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2" grpId="1" animBg="1"/>
      <p:bldP spid="8" grpId="1" animBg="1"/>
      <p:bldP spid="3" grpId="1" animBg="1"/>
      <p:bldP spid="17" grpId="0"/>
      <p:bldP spid="18" grpId="0"/>
      <p:bldP spid="10" grpId="0"/>
      <p:bldP spid="11" grpId="0"/>
      <p:bldP spid="15" grpId="0"/>
      <p:bldP spid="16" grpId="0"/>
      <p:bldP spid="17" grpId="1"/>
      <p:bldP spid="18" grpId="1"/>
      <p:bldP spid="10" grpId="1"/>
      <p:bldP spid="11" grpId="1"/>
      <p:bldP spid="15" grpId="1"/>
      <p:bldP spid="1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shingle">
          <a:fgClr>
            <a:srgbClr val="4FD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51675" y="711200"/>
            <a:ext cx="4663440" cy="3301365"/>
          </a:xfrm>
          <a:custGeom>
            <a:avLst/>
            <a:gdLst>
              <a:gd name="connsiteX0" fmla="*/ 0 w 4663440"/>
              <a:gd name="connsiteY0" fmla="*/ 0 h 2612627"/>
              <a:gd name="connsiteX1" fmla="*/ 759475 w 4663440"/>
              <a:gd name="connsiteY1" fmla="*/ 0 h 2612627"/>
              <a:gd name="connsiteX2" fmla="*/ 1379046 w 4663440"/>
              <a:gd name="connsiteY2" fmla="*/ 0 h 2612627"/>
              <a:gd name="connsiteX3" fmla="*/ 2045252 w 4663440"/>
              <a:gd name="connsiteY3" fmla="*/ 0 h 2612627"/>
              <a:gd name="connsiteX4" fmla="*/ 2664823 w 4663440"/>
              <a:gd name="connsiteY4" fmla="*/ 0 h 2612627"/>
              <a:gd name="connsiteX5" fmla="*/ 3284394 w 4663440"/>
              <a:gd name="connsiteY5" fmla="*/ 0 h 2612627"/>
              <a:gd name="connsiteX6" fmla="*/ 3950600 w 4663440"/>
              <a:gd name="connsiteY6" fmla="*/ 0 h 2612627"/>
              <a:gd name="connsiteX7" fmla="*/ 4663440 w 4663440"/>
              <a:gd name="connsiteY7" fmla="*/ 0 h 2612627"/>
              <a:gd name="connsiteX8" fmla="*/ 4663440 w 4663440"/>
              <a:gd name="connsiteY8" fmla="*/ 574778 h 2612627"/>
              <a:gd name="connsiteX9" fmla="*/ 4663440 w 4663440"/>
              <a:gd name="connsiteY9" fmla="*/ 1201808 h 2612627"/>
              <a:gd name="connsiteX10" fmla="*/ 4663440 w 4663440"/>
              <a:gd name="connsiteY10" fmla="*/ 1802713 h 2612627"/>
              <a:gd name="connsiteX11" fmla="*/ 4663440 w 4663440"/>
              <a:gd name="connsiteY11" fmla="*/ 2612627 h 2612627"/>
              <a:gd name="connsiteX12" fmla="*/ 3997234 w 4663440"/>
              <a:gd name="connsiteY12" fmla="*/ 2612627 h 2612627"/>
              <a:gd name="connsiteX13" fmla="*/ 3284394 w 4663440"/>
              <a:gd name="connsiteY13" fmla="*/ 2612627 h 2612627"/>
              <a:gd name="connsiteX14" fmla="*/ 2571554 w 4663440"/>
              <a:gd name="connsiteY14" fmla="*/ 2612627 h 2612627"/>
              <a:gd name="connsiteX15" fmla="*/ 1951983 w 4663440"/>
              <a:gd name="connsiteY15" fmla="*/ 2612627 h 2612627"/>
              <a:gd name="connsiteX16" fmla="*/ 1379046 w 4663440"/>
              <a:gd name="connsiteY16" fmla="*/ 2612627 h 2612627"/>
              <a:gd name="connsiteX17" fmla="*/ 666206 w 4663440"/>
              <a:gd name="connsiteY17" fmla="*/ 2612627 h 2612627"/>
              <a:gd name="connsiteX18" fmla="*/ 0 w 4663440"/>
              <a:gd name="connsiteY18" fmla="*/ 2612627 h 2612627"/>
              <a:gd name="connsiteX19" fmla="*/ 0 w 4663440"/>
              <a:gd name="connsiteY19" fmla="*/ 1985597 h 2612627"/>
              <a:gd name="connsiteX20" fmla="*/ 0 w 4663440"/>
              <a:gd name="connsiteY20" fmla="*/ 1384692 h 2612627"/>
              <a:gd name="connsiteX21" fmla="*/ 0 w 4663440"/>
              <a:gd name="connsiteY21" fmla="*/ 757662 h 2612627"/>
              <a:gd name="connsiteX22" fmla="*/ 0 w 4663440"/>
              <a:gd name="connsiteY22" fmla="*/ 0 h 261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2612627" fill="none" extrusionOk="0">
                <a:moveTo>
                  <a:pt x="0" y="0"/>
                </a:moveTo>
                <a:cubicBezTo>
                  <a:pt x="166524" y="-12667"/>
                  <a:pt x="406999" y="13696"/>
                  <a:pt x="759475" y="0"/>
                </a:cubicBezTo>
                <a:cubicBezTo>
                  <a:pt x="1111951" y="-13696"/>
                  <a:pt x="1084893" y="5672"/>
                  <a:pt x="1379046" y="0"/>
                </a:cubicBezTo>
                <a:cubicBezTo>
                  <a:pt x="1673199" y="-5672"/>
                  <a:pt x="1845957" y="-18436"/>
                  <a:pt x="2045252" y="0"/>
                </a:cubicBezTo>
                <a:cubicBezTo>
                  <a:pt x="2244547" y="18436"/>
                  <a:pt x="2408721" y="-7295"/>
                  <a:pt x="2664823" y="0"/>
                </a:cubicBezTo>
                <a:cubicBezTo>
                  <a:pt x="2920925" y="7295"/>
                  <a:pt x="2989922" y="1007"/>
                  <a:pt x="3284394" y="0"/>
                </a:cubicBezTo>
                <a:cubicBezTo>
                  <a:pt x="3578866" y="-1007"/>
                  <a:pt x="3810523" y="-19672"/>
                  <a:pt x="3950600" y="0"/>
                </a:cubicBezTo>
                <a:cubicBezTo>
                  <a:pt x="4090677" y="19672"/>
                  <a:pt x="4504725" y="18283"/>
                  <a:pt x="4663440" y="0"/>
                </a:cubicBezTo>
                <a:cubicBezTo>
                  <a:pt x="4667238" y="128591"/>
                  <a:pt x="4662622" y="340496"/>
                  <a:pt x="4663440" y="574778"/>
                </a:cubicBezTo>
                <a:cubicBezTo>
                  <a:pt x="4664258" y="809060"/>
                  <a:pt x="4635200" y="969899"/>
                  <a:pt x="4663440" y="1201808"/>
                </a:cubicBezTo>
                <a:cubicBezTo>
                  <a:pt x="4691681" y="1433717"/>
                  <a:pt x="4686524" y="1641988"/>
                  <a:pt x="4663440" y="1802713"/>
                </a:cubicBezTo>
                <a:cubicBezTo>
                  <a:pt x="4640356" y="1963439"/>
                  <a:pt x="4655175" y="2291673"/>
                  <a:pt x="4663440" y="2612627"/>
                </a:cubicBezTo>
                <a:cubicBezTo>
                  <a:pt x="4479730" y="2619584"/>
                  <a:pt x="4251142" y="2628425"/>
                  <a:pt x="3997234" y="2612627"/>
                </a:cubicBezTo>
                <a:cubicBezTo>
                  <a:pt x="3743326" y="2596829"/>
                  <a:pt x="3613747" y="2628927"/>
                  <a:pt x="3284394" y="2612627"/>
                </a:cubicBezTo>
                <a:cubicBezTo>
                  <a:pt x="2955041" y="2596327"/>
                  <a:pt x="2723678" y="2644822"/>
                  <a:pt x="2571554" y="2612627"/>
                </a:cubicBezTo>
                <a:cubicBezTo>
                  <a:pt x="2419430" y="2580432"/>
                  <a:pt x="2184616" y="2609907"/>
                  <a:pt x="1951983" y="2612627"/>
                </a:cubicBezTo>
                <a:cubicBezTo>
                  <a:pt x="1719350" y="2615347"/>
                  <a:pt x="1606992" y="2599058"/>
                  <a:pt x="1379046" y="2612627"/>
                </a:cubicBezTo>
                <a:cubicBezTo>
                  <a:pt x="1151100" y="2626196"/>
                  <a:pt x="953427" y="2610090"/>
                  <a:pt x="666206" y="2612627"/>
                </a:cubicBezTo>
                <a:cubicBezTo>
                  <a:pt x="378985" y="2615164"/>
                  <a:pt x="303248" y="2589781"/>
                  <a:pt x="0" y="2612627"/>
                </a:cubicBezTo>
                <a:cubicBezTo>
                  <a:pt x="19714" y="2413000"/>
                  <a:pt x="20340" y="2223042"/>
                  <a:pt x="0" y="1985597"/>
                </a:cubicBezTo>
                <a:cubicBezTo>
                  <a:pt x="-20340" y="1748152"/>
                  <a:pt x="11238" y="1584517"/>
                  <a:pt x="0" y="1384692"/>
                </a:cubicBezTo>
                <a:cubicBezTo>
                  <a:pt x="-11238" y="1184868"/>
                  <a:pt x="30482" y="995217"/>
                  <a:pt x="0" y="757662"/>
                </a:cubicBezTo>
                <a:cubicBezTo>
                  <a:pt x="-30482" y="520107"/>
                  <a:pt x="21655" y="343548"/>
                  <a:pt x="0" y="0"/>
                </a:cubicBezTo>
                <a:close/>
              </a:path>
              <a:path w="4663440" h="2612627" stroke="0" extrusionOk="0">
                <a:moveTo>
                  <a:pt x="0" y="0"/>
                </a:moveTo>
                <a:cubicBezTo>
                  <a:pt x="259398" y="-14369"/>
                  <a:pt x="316978" y="-11549"/>
                  <a:pt x="619571" y="0"/>
                </a:cubicBezTo>
                <a:cubicBezTo>
                  <a:pt x="922164" y="11549"/>
                  <a:pt x="1005736" y="14023"/>
                  <a:pt x="1145874" y="0"/>
                </a:cubicBezTo>
                <a:cubicBezTo>
                  <a:pt x="1286012" y="-14023"/>
                  <a:pt x="1601923" y="-24369"/>
                  <a:pt x="1858714" y="0"/>
                </a:cubicBezTo>
                <a:cubicBezTo>
                  <a:pt x="2115505" y="24369"/>
                  <a:pt x="2286850" y="34658"/>
                  <a:pt x="2571554" y="0"/>
                </a:cubicBezTo>
                <a:cubicBezTo>
                  <a:pt x="2856258" y="-34658"/>
                  <a:pt x="2979565" y="30188"/>
                  <a:pt x="3237760" y="0"/>
                </a:cubicBezTo>
                <a:cubicBezTo>
                  <a:pt x="3495955" y="-30188"/>
                  <a:pt x="3611279" y="27388"/>
                  <a:pt x="3810697" y="0"/>
                </a:cubicBezTo>
                <a:cubicBezTo>
                  <a:pt x="4010115" y="-27388"/>
                  <a:pt x="4363561" y="24483"/>
                  <a:pt x="4663440" y="0"/>
                </a:cubicBezTo>
                <a:cubicBezTo>
                  <a:pt x="4655814" y="271736"/>
                  <a:pt x="4685687" y="369828"/>
                  <a:pt x="4663440" y="627030"/>
                </a:cubicBezTo>
                <a:cubicBezTo>
                  <a:pt x="4641194" y="884232"/>
                  <a:pt x="4665494" y="1019047"/>
                  <a:pt x="4663440" y="1280187"/>
                </a:cubicBezTo>
                <a:cubicBezTo>
                  <a:pt x="4661386" y="1541327"/>
                  <a:pt x="4639262" y="1719411"/>
                  <a:pt x="4663440" y="1854965"/>
                </a:cubicBezTo>
                <a:cubicBezTo>
                  <a:pt x="4687618" y="1990519"/>
                  <a:pt x="4648798" y="2294786"/>
                  <a:pt x="4663440" y="2612627"/>
                </a:cubicBezTo>
                <a:cubicBezTo>
                  <a:pt x="4465766" y="2646092"/>
                  <a:pt x="4163204" y="2612681"/>
                  <a:pt x="3903965" y="2612627"/>
                </a:cubicBezTo>
                <a:cubicBezTo>
                  <a:pt x="3644726" y="2612573"/>
                  <a:pt x="3416255" y="2625829"/>
                  <a:pt x="3284394" y="2612627"/>
                </a:cubicBezTo>
                <a:cubicBezTo>
                  <a:pt x="3152533" y="2599425"/>
                  <a:pt x="2772490" y="2578704"/>
                  <a:pt x="2571554" y="2612627"/>
                </a:cubicBezTo>
                <a:cubicBezTo>
                  <a:pt x="2370618" y="2646550"/>
                  <a:pt x="2206013" y="2638208"/>
                  <a:pt x="2045252" y="2612627"/>
                </a:cubicBezTo>
                <a:cubicBezTo>
                  <a:pt x="1884491" y="2587046"/>
                  <a:pt x="1704912" y="2589841"/>
                  <a:pt x="1518949" y="2612627"/>
                </a:cubicBezTo>
                <a:cubicBezTo>
                  <a:pt x="1332986" y="2635413"/>
                  <a:pt x="974210" y="2638537"/>
                  <a:pt x="806109" y="2612627"/>
                </a:cubicBezTo>
                <a:cubicBezTo>
                  <a:pt x="638008" y="2586717"/>
                  <a:pt x="297008" y="2637045"/>
                  <a:pt x="0" y="2612627"/>
                </a:cubicBezTo>
                <a:cubicBezTo>
                  <a:pt x="7354" y="2405076"/>
                  <a:pt x="23968" y="2228959"/>
                  <a:pt x="0" y="1985597"/>
                </a:cubicBezTo>
                <a:cubicBezTo>
                  <a:pt x="-23968" y="1742235"/>
                  <a:pt x="-7148" y="1521491"/>
                  <a:pt x="0" y="1332440"/>
                </a:cubicBezTo>
                <a:cubicBezTo>
                  <a:pt x="7148" y="1143389"/>
                  <a:pt x="8910" y="884064"/>
                  <a:pt x="0" y="679283"/>
                </a:cubicBezTo>
                <a:cubicBezTo>
                  <a:pt x="-8910" y="474502"/>
                  <a:pt x="18877" y="26854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65348" y="895037"/>
            <a:ext cx="3018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>
                <a:latin typeface="Pristina" panose="03060402040406080204" pitchFamily="66" charset="0"/>
              </a:rPr>
              <a:t>Tasks: </a:t>
            </a:r>
            <a:r>
              <a:rPr lang="en-US" sz="2800" u="sng" dirty="0">
                <a:latin typeface="Pristina" panose="03060402040406080204" pitchFamily="66" charset="0"/>
              </a:rPr>
              <a:t>Worktime!</a:t>
            </a:r>
            <a:endParaRPr lang="en-US" sz="2800" u="sng" dirty="0">
              <a:latin typeface="Pristina" panose="0306040204040608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5347" y="1614517"/>
            <a:ext cx="42361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Finish the works in your workbook!</a:t>
            </a:r>
            <a:endParaRPr lang="en-US" sz="32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page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43, 44, 45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11" name="Graphic 10" descr="Open book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7498" y="1356702"/>
            <a:ext cx="5575885" cy="5575885"/>
          </a:xfrm>
          <a:prstGeom prst="rect">
            <a:avLst/>
          </a:prstGeom>
        </p:spPr>
      </p:pic>
      <p:pic>
        <p:nvPicPr>
          <p:cNvPr id="3" name="Graphic 2" descr="Penci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358" y="2318186"/>
            <a:ext cx="1878710" cy="187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4FDD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951838">
            <a:off x="1399593" y="353027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Pristina" panose="03060402040406080204" pitchFamily="66" charset="0"/>
                <a:ea typeface="Kozuka Mincho Pr6N EL" panose="02020200000000000000" pitchFamily="18" charset="-128"/>
              </a:rPr>
              <a:t>Goodbye~!</a:t>
            </a:r>
            <a:endParaRPr lang="en-US" sz="7200" dirty="0">
              <a:latin typeface="Pristina" panose="03060402040406080204" pitchFamily="66" charset="0"/>
              <a:ea typeface="Kozuka Mincho Pr6N EL" panose="02020200000000000000" pitchFamily="18" charset="-128"/>
            </a:endParaRPr>
          </a:p>
        </p:txBody>
      </p:sp>
      <p:pic>
        <p:nvPicPr>
          <p:cNvPr id="2" name="Picture 2" descr="Bye bye GIFs - Get the best gif on GIFER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69" y="1345564"/>
            <a:ext cx="3310623" cy="268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3_What do you do in the morni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" y="-3562"/>
            <a:ext cx="12185676" cy="6861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791" t="17846" r="7782" b="780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7651" t="15978" r="10926" b="34146"/>
          <a:stretch>
            <a:fillRect/>
          </a:stretch>
        </p:blipFill>
        <p:spPr>
          <a:xfrm>
            <a:off x="0" y="664845"/>
            <a:ext cx="12191365" cy="47567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4892" t="21553" r="4236" b="24836"/>
          <a:stretch>
            <a:fillRect/>
          </a:stretch>
        </p:blipFill>
        <p:spPr>
          <a:xfrm>
            <a:off x="0" y="968375"/>
            <a:ext cx="12192635" cy="45021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4_voca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Oval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1135" y="640080"/>
            <a:ext cx="5255260" cy="3034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kumimoji="0" lang="en-US" sz="4400" b="0" i="0" u="none" strike="noStrike" kern="1200" cap="all" spc="20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Listen point and repeat</a:t>
            </a:r>
            <a:endParaRPr kumimoji="0" lang="en-US" sz="4400" b="0" i="0" u="none" strike="noStrike" kern="1200" cap="all" spc="2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fontAlgn="auto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endParaRPr kumimoji="0" lang="en-US" sz="4400" b="0" i="0" u="none" strike="noStrike" kern="1200" cap="all" spc="20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00698" y="3765314"/>
            <a:ext cx="475488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Headphones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92952" y="700004"/>
            <a:ext cx="5458968" cy="5458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4_voca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WPS Presentation</Application>
  <PresentationFormat>Widescreen</PresentationFormat>
  <Paragraphs>82</Paragraphs>
  <Slides>25</Slides>
  <Notes>1</Notes>
  <HiddenSlides>0</HiddenSlides>
  <MMClips>17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51" baseType="lpstr">
      <vt:lpstr>Arial</vt:lpstr>
      <vt:lpstr>SimSun</vt:lpstr>
      <vt:lpstr>Wingdings</vt:lpstr>
      <vt:lpstr>Tw Cen MT</vt:lpstr>
      <vt:lpstr>Wingdings 3</vt:lpstr>
      <vt:lpstr>Pristina</vt:lpstr>
      <vt:lpstr>Kozuka Mincho Pr6N EL</vt:lpstr>
      <vt:lpstr>Yu Mincho Light</vt:lpstr>
      <vt:lpstr>Tw Cen MT</vt:lpstr>
      <vt:lpstr>Tw Cen MT Condensed</vt:lpstr>
      <vt:lpstr>Arial Black</vt:lpstr>
      <vt:lpstr>The Hand</vt:lpstr>
      <vt:lpstr>Modern Love</vt:lpstr>
      <vt:lpstr>Segoe Print</vt:lpstr>
      <vt:lpstr>Calibri</vt:lpstr>
      <vt:lpstr>Microsoft YaHei</vt:lpstr>
      <vt:lpstr>Arial Unicode MS</vt:lpstr>
      <vt:lpstr>Calibri Light</vt:lpstr>
      <vt:lpstr>Tw Cen MT Condensed</vt:lpstr>
      <vt:lpstr>Andalus</vt:lpstr>
      <vt:lpstr>Times New Roman</vt:lpstr>
      <vt:lpstr>Palatino Linotype</vt:lpstr>
      <vt:lpstr>Aharoni</vt:lpstr>
      <vt:lpstr>Angsana New</vt:lpstr>
      <vt:lpstr>Office Theme</vt:lpstr>
      <vt:lpstr>Integral</vt:lpstr>
      <vt:lpstr>Unit 6: What time is it?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Unit 6: What time is it?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Unit 6: What time is it?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What time is it?</dc:title>
  <dc:creator>CHAU HO</dc:creator>
  <cp:lastModifiedBy>HP</cp:lastModifiedBy>
  <cp:revision>5</cp:revision>
  <dcterms:created xsi:type="dcterms:W3CDTF">2020-10-05T03:30:00Z</dcterms:created>
  <dcterms:modified xsi:type="dcterms:W3CDTF">2021-12-11T16:04:09Z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1ADD2463FF3D4F598ED9F99960EB398E</vt:lpwstr>
  </property>
  <property fmtid="{D5CDD505-2E9C-101B-9397-08002B2CF9AE}" pid="3" name="KSOProductBuildVer">
    <vt:lpwstr>1033-11.2.0.10382</vt:lpwstr>
  </property>
</Properties>
</file>